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7" r:id="rId2"/>
    <p:sldId id="258" r:id="rId3"/>
    <p:sldId id="261" r:id="rId4"/>
    <p:sldId id="262" r:id="rId5"/>
    <p:sldId id="263" r:id="rId6"/>
    <p:sldId id="270" r:id="rId7"/>
    <p:sldId id="269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1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104AD-BCE1-4A41-B08C-128D53D0807A}" type="datetimeFigureOut">
              <a:rPr lang="uk-UA" smtClean="0"/>
              <a:t>30.08.2020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F0BCA-B597-42D7-9D22-894E45B555C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0710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586B75A-687E-405C-8A0B-8D00578BA2C3}" type="datetimeFigureOut">
              <a:rPr lang="en-US" smtClean="0">
                <a:solidFill>
                  <a:srgbClr val="464646"/>
                </a:solidFill>
              </a:rPr>
              <a:pPr/>
              <a:t>8/30/2020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21" name="Прямокут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кут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кут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38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>
                <a:solidFill>
                  <a:srgbClr val="464646"/>
                </a:solidFill>
              </a:rPr>
              <a:pPr/>
              <a:t>8/30/2020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72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>
                <a:solidFill>
                  <a:srgbClr val="464646"/>
                </a:solidFill>
              </a:rPr>
              <a:pPr/>
              <a:t>8/30/2020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івнобедрений трикут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73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>
                <a:solidFill>
                  <a:srgbClr val="464646"/>
                </a:solidFill>
              </a:rPr>
              <a:pPr/>
              <a:t>8/30/2020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7864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586B75A-687E-405C-8A0B-8D00578BA2C3}" type="datetimeFigureOut">
              <a:rPr lang="en-US" smtClean="0">
                <a:solidFill>
                  <a:srgbClr val="DEF5FA"/>
                </a:solidFill>
              </a:rPr>
              <a:pPr/>
              <a:t>8/30/2020</a:t>
            </a:fld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rgbClr val="DEF5FA"/>
                </a:solidFill>
              </a:rPr>
              <a:pPr/>
              <a:t>‹№›</a:t>
            </a:fld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11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>
                <a:solidFill>
                  <a:srgbClr val="464646"/>
                </a:solidFill>
              </a:rPr>
              <a:pPr/>
              <a:t>8/30/2020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4489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>
                <a:solidFill>
                  <a:srgbClr val="464646"/>
                </a:solidFill>
              </a:rPr>
              <a:pPr/>
              <a:t>8/30/2020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4608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>
                <a:solidFill>
                  <a:srgbClr val="464646"/>
                </a:solidFill>
              </a:rPr>
              <a:pPr/>
              <a:t>8/30/2020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Рівнобедрений трикут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958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>
                <a:solidFill>
                  <a:srgbClr val="464646"/>
                </a:solidFill>
              </a:rPr>
              <a:pPr/>
              <a:t>8/30/2020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Пряма сполучна ліні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івнобедрений трикут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1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>
                <a:solidFill>
                  <a:srgbClr val="464646"/>
                </a:solidFill>
              </a:rPr>
              <a:pPr/>
              <a:t>8/30/2020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 сполучна ліні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івнобедрений трикут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Місце для вмісту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68480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srgbClr val="DEF5FA"/>
                </a:solidFill>
              </a:rPr>
              <a:pPr/>
              <a:t>8/30/2020</a:t>
            </a:fld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DEF5FA"/>
                </a:solidFill>
              </a:rPr>
              <a:pPr/>
              <a:t>‹№›</a:t>
            </a:fld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івнобедрений трикут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830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fld id="{5586B75A-687E-405C-8A0B-8D00578BA2C3}" type="datetimeFigureOut">
              <a:rPr lang="en-US" smtClean="0">
                <a:solidFill>
                  <a:srgbClr val="464646"/>
                </a:solidFill>
              </a:rPr>
              <a:pPr defTabSz="457200"/>
              <a:t>8/30/2020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srgbClr val="464646"/>
                </a:solidFill>
              </a:rPr>
              <a:pPr defTabSz="457200"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28" name="Пряма сполучна ліні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 сполучна ліні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івнобедрений трикут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24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Мережевий</a:t>
            </a:r>
            <a:r>
              <a:rPr lang="ru-RU" dirty="0"/>
              <a:t> </a:t>
            </a:r>
            <a:r>
              <a:rPr lang="ru-RU" dirty="0" err="1"/>
              <a:t>етикет</a:t>
            </a:r>
            <a:r>
              <a:rPr lang="ru-RU" dirty="0"/>
              <a:t>. </a:t>
            </a:r>
            <a:r>
              <a:rPr lang="ru-RU" dirty="0" err="1"/>
              <a:t>Різниця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реальним</a:t>
            </a:r>
            <a:r>
              <a:rPr lang="ru-RU" dirty="0"/>
              <a:t> та </a:t>
            </a:r>
            <a:r>
              <a:rPr lang="ru-RU" dirty="0" err="1"/>
              <a:t>віртуальним</a:t>
            </a:r>
            <a:r>
              <a:rPr lang="ru-RU" dirty="0"/>
              <a:t> </a:t>
            </a:r>
            <a:r>
              <a:rPr lang="ru-RU" dirty="0" err="1"/>
              <a:t>спілкуванням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5" name="Пі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7" b="11363"/>
          <a:stretch/>
        </p:blipFill>
        <p:spPr>
          <a:xfrm>
            <a:off x="1956954" y="122550"/>
            <a:ext cx="5382491" cy="344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4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dirty="0" smtClean="0"/>
              <a:t>Завдання</a:t>
            </a:r>
            <a:endParaRPr lang="uk-UA" altLang="uk-UA" dirty="0" smtClean="0"/>
          </a:p>
        </p:txBody>
      </p:sp>
      <p:sp>
        <p:nvSpPr>
          <p:cNvPr id="37891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altLang="uk-UA" dirty="0" smtClean="0"/>
              <a:t>Створіть плакат(и) </a:t>
            </a:r>
            <a:r>
              <a:rPr lang="uk-UA" altLang="uk-UA" dirty="0" smtClean="0"/>
              <a:t>про безпечне спілкування в </a:t>
            </a:r>
            <a:r>
              <a:rPr lang="uk-UA" altLang="uk-UA" dirty="0" smtClean="0"/>
              <a:t>Інтернеті</a:t>
            </a:r>
            <a:endParaRPr lang="en-US" altLang="uk-UA" dirty="0" smtClean="0"/>
          </a:p>
          <a:p>
            <a:r>
              <a:rPr lang="uk-UA" altLang="uk-UA" dirty="0" smtClean="0"/>
              <a:t>Або сформуйте історію </a:t>
            </a:r>
            <a:br>
              <a:rPr lang="uk-UA" altLang="uk-UA" dirty="0" smtClean="0"/>
            </a:br>
            <a:r>
              <a:rPr lang="uk-UA" altLang="uk-UA" dirty="0" smtClean="0"/>
              <a:t>за ілюстраціями</a:t>
            </a:r>
          </a:p>
          <a:p>
            <a:r>
              <a:rPr lang="uk-UA" altLang="uk-UA" dirty="0" smtClean="0"/>
              <a:t>Або придумайте </a:t>
            </a:r>
            <a:br>
              <a:rPr lang="uk-UA" altLang="uk-UA" dirty="0" smtClean="0"/>
            </a:br>
            <a:r>
              <a:rPr lang="uk-UA" altLang="uk-UA" dirty="0" smtClean="0"/>
              <a:t>свої </a:t>
            </a:r>
            <a:r>
              <a:rPr lang="uk-UA" altLang="uk-UA" dirty="0" err="1" smtClean="0"/>
              <a:t>смайлики</a:t>
            </a:r>
            <a:endParaRPr lang="uk-UA" altLang="uk-UA" dirty="0" smtClean="0"/>
          </a:p>
        </p:txBody>
      </p:sp>
      <p:pic>
        <p:nvPicPr>
          <p:cNvPr id="37892" name="Picture 4" descr="http://4.bp.blogspot.com/-tOe5QIwXx-k/Tafwk0e8aHI/AAAAAAAAAAo/_zPN1maElqo/s320/comp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449" y="-14288"/>
            <a:ext cx="1371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6" descr="http://2.bp.blogspot.com/-qLNsR0JMxZ0/VCfkwiz_9CI/AAAAAAAAL44/kIGA-qcm-uc/s1600/cyberk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169" y="4058040"/>
            <a:ext cx="26860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Місце для вмісту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188" y="1831378"/>
            <a:ext cx="3108112" cy="445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98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mtClean="0"/>
              <a:t>Можливості Інтернету</a:t>
            </a:r>
          </a:p>
        </p:txBody>
      </p:sp>
      <p:pic>
        <p:nvPicPr>
          <p:cNvPr id="25603" name="Picture 6" descr="http://www.eazisolution.com/IMAGES/MYIcon/produc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363" y="1312653"/>
            <a:ext cx="64881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912963" y="2074653"/>
            <a:ext cx="220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sz="2400"/>
              <a:t>Пошук відомостей</a:t>
            </a:r>
          </a:p>
        </p:txBody>
      </p:sp>
      <p:sp>
        <p:nvSpPr>
          <p:cNvPr id="25605" name="TextBox 8"/>
          <p:cNvSpPr txBox="1">
            <a:spLocks noChangeArrowheads="1"/>
          </p:cNvSpPr>
          <p:nvPr/>
        </p:nvSpPr>
        <p:spPr bwMode="auto">
          <a:xfrm>
            <a:off x="6551763" y="4741653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sz="2400"/>
              <a:t>Спілкування</a:t>
            </a:r>
          </a:p>
        </p:txBody>
      </p:sp>
      <p:sp>
        <p:nvSpPr>
          <p:cNvPr id="25606" name="TextBox 9"/>
          <p:cNvSpPr txBox="1">
            <a:spLocks noChangeArrowheads="1"/>
          </p:cNvSpPr>
          <p:nvPr/>
        </p:nvSpPr>
        <p:spPr bwMode="auto">
          <a:xfrm>
            <a:off x="1141563" y="4741653"/>
            <a:ext cx="2667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sz="2400"/>
              <a:t>Фото, відео, документи</a:t>
            </a:r>
          </a:p>
        </p:txBody>
      </p:sp>
      <p:sp>
        <p:nvSpPr>
          <p:cNvPr id="25607" name="TextBox 10"/>
          <p:cNvSpPr txBox="1">
            <a:spLocks noChangeArrowheads="1"/>
          </p:cNvSpPr>
          <p:nvPr/>
        </p:nvSpPr>
        <p:spPr bwMode="auto">
          <a:xfrm>
            <a:off x="6323163" y="3370053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sz="2400"/>
              <a:t>Пошук друзів</a:t>
            </a:r>
          </a:p>
        </p:txBody>
      </p:sp>
      <p:sp>
        <p:nvSpPr>
          <p:cNvPr id="25608" name="TextBox 11"/>
          <p:cNvSpPr txBox="1">
            <a:spLocks noChangeArrowheads="1"/>
          </p:cNvSpPr>
          <p:nvPr/>
        </p:nvSpPr>
        <p:spPr bwMode="auto">
          <a:xfrm>
            <a:off x="5180163" y="2227053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sz="2400"/>
              <a:t>Листування</a:t>
            </a:r>
          </a:p>
        </p:txBody>
      </p:sp>
      <p:sp>
        <p:nvSpPr>
          <p:cNvPr id="25609" name="TextBox 12"/>
          <p:cNvSpPr txBox="1">
            <a:spLocks noChangeArrowheads="1"/>
          </p:cNvSpPr>
          <p:nvPr/>
        </p:nvSpPr>
        <p:spPr bwMode="auto">
          <a:xfrm>
            <a:off x="1141563" y="3446253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sz="2400"/>
              <a:t>Навчання</a:t>
            </a:r>
          </a:p>
        </p:txBody>
      </p:sp>
    </p:spTree>
    <p:extLst>
      <p:ext uri="{BB962C8B-B14F-4D97-AF65-F5344CB8AC3E}">
        <p14:creationId xmlns:p14="http://schemas.microsoft.com/office/powerpoint/2010/main" val="2079343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mtClean="0"/>
              <a:t>Віртуальні спільноти</a:t>
            </a:r>
          </a:p>
        </p:txBody>
      </p:sp>
      <p:sp>
        <p:nvSpPr>
          <p:cNvPr id="2560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altLang="uk-UA" smtClean="0"/>
              <a:t>Об’єднання користувачів мережі в групи зі спільними інтересами</a:t>
            </a:r>
          </a:p>
        </p:txBody>
      </p:sp>
      <p:pic>
        <p:nvPicPr>
          <p:cNvPr id="25604" name="Picture 2" descr="C:\Users\Оксана\Desktop\social-network-peo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559" y="1905635"/>
            <a:ext cx="5410200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421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mtClean="0"/>
              <a:t>Правила мережевого етикету</a:t>
            </a:r>
          </a:p>
        </p:txBody>
      </p:sp>
      <p:sp>
        <p:nvSpPr>
          <p:cNvPr id="26627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altLang="uk-UA" dirty="0" smtClean="0"/>
              <a:t>Будь ввічливим та терплячим</a:t>
            </a:r>
          </a:p>
          <a:p>
            <a:r>
              <a:rPr lang="uk-UA" altLang="uk-UA" dirty="0" smtClean="0"/>
              <a:t>Не втручайся у конфлікти і не допускай їх</a:t>
            </a:r>
          </a:p>
          <a:p>
            <a:r>
              <a:rPr lang="uk-UA" altLang="uk-UA" dirty="0" smtClean="0"/>
              <a:t>Відповідай на отримані повідомлення якомога швидше</a:t>
            </a:r>
          </a:p>
          <a:p>
            <a:r>
              <a:rPr lang="uk-UA" altLang="uk-UA" dirty="0" smtClean="0"/>
              <a:t>Не поширюй неперевірену інформацію</a:t>
            </a:r>
          </a:p>
          <a:p>
            <a:r>
              <a:rPr lang="uk-UA" altLang="uk-UA" dirty="0" smtClean="0"/>
              <a:t>Пам’ятай про авторське право</a:t>
            </a:r>
          </a:p>
          <a:p>
            <a:endParaRPr lang="uk-UA" altLang="uk-UA" dirty="0" smtClean="0"/>
          </a:p>
        </p:txBody>
      </p:sp>
      <p:pic>
        <p:nvPicPr>
          <p:cNvPr id="26628" name="Picture 4" descr="http://wain.me/wp-content/uploads/twitt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502" y="3545456"/>
            <a:ext cx="2297113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489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mtClean="0"/>
              <a:t>Правила безпеки мережного спілкування</a:t>
            </a:r>
          </a:p>
        </p:txBody>
      </p:sp>
      <p:sp>
        <p:nvSpPr>
          <p:cNvPr id="27651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810000" cy="4572000"/>
          </a:xfrm>
        </p:spPr>
        <p:txBody>
          <a:bodyPr/>
          <a:lstStyle/>
          <a:p>
            <a:r>
              <a:rPr lang="uk-UA" altLang="uk-UA" smtClean="0"/>
              <a:t>Будь обережним з незнайомцями</a:t>
            </a:r>
          </a:p>
          <a:p>
            <a:r>
              <a:rPr lang="uk-UA" altLang="uk-UA" smtClean="0"/>
              <a:t>Не розповідай про себе зайве</a:t>
            </a:r>
          </a:p>
          <a:p>
            <a:r>
              <a:rPr lang="uk-UA" altLang="uk-UA" smtClean="0"/>
              <a:t>Не поспішай надсилати </a:t>
            </a:r>
            <a:r>
              <a:rPr lang="en-US" altLang="uk-UA" smtClean="0"/>
              <a:t>SMS</a:t>
            </a:r>
          </a:p>
          <a:p>
            <a:r>
              <a:rPr lang="uk-UA" altLang="uk-UA" smtClean="0"/>
              <a:t>Не довіряй всьому, що читаєш</a:t>
            </a:r>
          </a:p>
          <a:p>
            <a:endParaRPr lang="uk-UA" altLang="uk-UA" smtClean="0"/>
          </a:p>
          <a:p>
            <a:endParaRPr lang="en-US" altLang="uk-UA" smtClean="0"/>
          </a:p>
          <a:p>
            <a:endParaRPr lang="uk-UA" altLang="uk-UA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404812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626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27" y="152400"/>
            <a:ext cx="9060873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Якщо ви стикнулись з відео, фото чи текстом, який вас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7200" y="1219199"/>
            <a:ext cx="8229600" cy="52439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 smtClean="0"/>
              <a:t>Засмучує, лякає, бентежить, непокоїть, то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 algn="ctr">
              <a:buNone/>
            </a:pPr>
            <a:r>
              <a:rPr lang="uk-UA" dirty="0" smtClean="0"/>
              <a:t>І </a:t>
            </a:r>
            <a:r>
              <a:rPr lang="uk-UA" b="1" dirty="0" smtClean="0"/>
              <a:t>зверніться</a:t>
            </a:r>
            <a:r>
              <a:rPr lang="uk-UA" dirty="0" smtClean="0"/>
              <a:t> до </a:t>
            </a:r>
            <a:r>
              <a:rPr lang="uk-UA" b="1" dirty="0" smtClean="0"/>
              <a:t>дорослих</a:t>
            </a:r>
            <a:endParaRPr lang="uk-UA" b="1" dirty="0"/>
          </a:p>
        </p:txBody>
      </p:sp>
      <p:grpSp>
        <p:nvGrpSpPr>
          <p:cNvPr id="9" name="Групувати 8"/>
          <p:cNvGrpSpPr/>
          <p:nvPr/>
        </p:nvGrpSpPr>
        <p:grpSpPr>
          <a:xfrm>
            <a:off x="2285223" y="1709650"/>
            <a:ext cx="4583171" cy="4094296"/>
            <a:chOff x="2285223" y="1709650"/>
            <a:chExt cx="4583171" cy="4094296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5224" y="1709650"/>
              <a:ext cx="4583168" cy="409429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285224" y="3397828"/>
              <a:ext cx="225560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uk-UA" sz="1200" dirty="0" smtClean="0">
                  <a:solidFill>
                    <a:schemeClr val="bg1"/>
                  </a:solidFill>
                </a:rPr>
                <a:t>Скажіть собі «Це не для мене»</a:t>
              </a:r>
              <a:endParaRPr lang="uk-UA" sz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85223" y="5444838"/>
              <a:ext cx="225560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uk-UA" sz="1200" dirty="0" smtClean="0">
                  <a:solidFill>
                    <a:schemeClr val="bg1"/>
                  </a:solidFill>
                </a:rPr>
                <a:t>Відверніться</a:t>
              </a:r>
              <a:endParaRPr lang="uk-UA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27088" y="3418611"/>
              <a:ext cx="214130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uk-UA" sz="1200" dirty="0" err="1" smtClean="0">
                  <a:solidFill>
                    <a:schemeClr val="bg1"/>
                  </a:solidFill>
                </a:rPr>
                <a:t>Заплющіть</a:t>
              </a:r>
              <a:r>
                <a:rPr lang="uk-UA" sz="1200" dirty="0" smtClean="0">
                  <a:solidFill>
                    <a:schemeClr val="bg1"/>
                  </a:solidFill>
                </a:rPr>
                <a:t> очі</a:t>
              </a:r>
              <a:endParaRPr lang="uk-UA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27087" y="5465621"/>
              <a:ext cx="214130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uk-UA" sz="1200" dirty="0" smtClean="0">
                  <a:solidFill>
                    <a:schemeClr val="bg1"/>
                  </a:solidFill>
                </a:rPr>
                <a:t>Вимкніть пристрій</a:t>
              </a:r>
              <a:endParaRPr lang="uk-UA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0972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9664"/>
            <a:ext cx="9144000" cy="541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70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altLang="uk-UA" smtClean="0"/>
          </a:p>
        </p:txBody>
      </p:sp>
      <p:sp>
        <p:nvSpPr>
          <p:cNvPr id="32771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altLang="uk-UA" smtClean="0"/>
              <a:t>Поясни, як ти розумієш поняття віртуальні спільноти</a:t>
            </a: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0"/>
            <a:ext cx="13303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" descr="http://jeffbittner.com/wp-content/uploads/2012/01/social-media-1024x7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7362"/>
            <a:ext cx="594360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830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altLang="uk-UA" smtClean="0"/>
          </a:p>
        </p:txBody>
      </p:sp>
      <p:sp>
        <p:nvSpPr>
          <p:cNvPr id="33795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altLang="uk-UA" smtClean="0"/>
              <a:t>Назви правила мережевого етикету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0"/>
            <a:ext cx="13303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Результат пошуку зображень за запитом &quot;netiquett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264" y="1948341"/>
            <a:ext cx="5169034" cy="404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0913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ихідна">
  <a:themeElements>
    <a:clrScheme name="Фіолетова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ихідна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ія1" id="{58EFD592-36AC-4029-B3C6-AACEEB3CAC51}" vid="{F912BA3C-1514-429B-BE9B-B13691645D9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Презентація1</Template>
  <TotalTime>60</TotalTime>
  <Words>147</Words>
  <Application>Microsoft Office PowerPoint</Application>
  <PresentationFormat>Екран (4:3)</PresentationFormat>
  <Paragraphs>44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5" baseType="lpstr">
      <vt:lpstr>Arial</vt:lpstr>
      <vt:lpstr>Calibri</vt:lpstr>
      <vt:lpstr>Wingdings</vt:lpstr>
      <vt:lpstr>Wingdings 3</vt:lpstr>
      <vt:lpstr>Вихідна</vt:lpstr>
      <vt:lpstr>Мережевий етикет. Різниця між реальним та віртуальним спілкуванням </vt:lpstr>
      <vt:lpstr>Можливості Інтернету</vt:lpstr>
      <vt:lpstr>Віртуальні спільноти</vt:lpstr>
      <vt:lpstr>Правила мережевого етикету</vt:lpstr>
      <vt:lpstr>Правила безпеки мережного спілкування</vt:lpstr>
      <vt:lpstr>Якщо ви стикнулись з відео, фото чи текстом, який вас</vt:lpstr>
      <vt:lpstr>Презентація PowerPoint</vt:lpstr>
      <vt:lpstr>Презентація PowerPoint</vt:lpstr>
      <vt:lpstr>Презентація PowerPoint</vt:lpstr>
      <vt:lpstr>Завдання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Мережевий етикет. Різниця між реальним та віртуальним спілкуванням</dc:title>
  <dc:creator>Oksana Pasichnyk</dc:creator>
  <cp:lastModifiedBy>Oksana Pasichnyk</cp:lastModifiedBy>
  <cp:revision>9</cp:revision>
  <dcterms:created xsi:type="dcterms:W3CDTF">2016-10-21T15:24:11Z</dcterms:created>
  <dcterms:modified xsi:type="dcterms:W3CDTF">2020-08-30T14:07:18Z</dcterms:modified>
</cp:coreProperties>
</file>