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59" r:id="rId3"/>
    <p:sldId id="261" r:id="rId4"/>
    <p:sldId id="262" r:id="rId5"/>
    <p:sldId id="260" r:id="rId6"/>
    <p:sldId id="264" r:id="rId7"/>
    <p:sldId id="263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104AD-BCE1-4A41-B08C-128D53D0807A}" type="datetimeFigureOut">
              <a:rPr lang="uk-UA" smtClean="0"/>
              <a:t>02.05.2020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0BCA-B597-42D7-9D22-894E45B555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71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586B75A-687E-405C-8A0B-8D00578BA2C3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кут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3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7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івнобедрений трикут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3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864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DEF5FA"/>
                </a:solidFill>
              </a:rPr>
              <a:pPr/>
              <a:t>5/2/2020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DEF5FA"/>
                </a:solidFill>
              </a:rPr>
              <a:pPr/>
              <a:t>‹№›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1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48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608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5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Пряма сполучна ліні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Місце для вмісту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848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DEF5FA"/>
                </a:solidFill>
              </a:rPr>
              <a:pPr/>
              <a:t>5/2/2020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EF5FA"/>
                </a:solidFill>
              </a:rPr>
              <a:pPr/>
              <a:t>‹№›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30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smtClean="0">
                <a:solidFill>
                  <a:srgbClr val="464646"/>
                </a:solidFill>
              </a:rPr>
              <a:pPr defTabSz="457200"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464646"/>
                </a:solidFill>
              </a:rPr>
              <a:pPr defTabSz="457200"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8" name="Пряма сполучна ліні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 сполучна ліні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івнобедрений трикут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2GQdfpdfvZA" TargetMode="External"/><Relationship Id="rId4" Type="http://schemas.openxmlformats.org/officeDocument/2006/relationships/hyperlink" Target="https://www.unicef.org/ukraine/media/4166/file/Cyberbullying%20for%20kids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Створення і доповнення слайдів</a:t>
            </a:r>
            <a:br>
              <a:rPr lang="uk-UA" dirty="0" smtClean="0"/>
            </a:br>
            <a:r>
              <a:rPr lang="uk-UA" dirty="0" smtClean="0"/>
              <a:t>текстом</a:t>
            </a:r>
            <a:r>
              <a:rPr lang="uk-UA" dirty="0"/>
              <a:t>, зображенням, схемою</a:t>
            </a: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4" y="426770"/>
            <a:ext cx="8307532" cy="20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Розглянь слайди електронного фотоальбому. Як його можна назвати? Придумай і </a:t>
            </a:r>
            <a:r>
              <a:rPr lang="uk-UA" sz="2400" dirty="0" err="1" smtClean="0"/>
              <a:t>запиши</a:t>
            </a:r>
            <a:r>
              <a:rPr lang="uk-UA" sz="2400" dirty="0" smtClean="0"/>
              <a:t> назву для титульного слайда</a:t>
            </a:r>
            <a:endParaRPr lang="uk-UA" sz="2400" dirty="0"/>
          </a:p>
        </p:txBody>
      </p:sp>
      <p:pic>
        <p:nvPicPr>
          <p:cNvPr id="6146" name="Picture 2" descr="http://sovxoz.com/wp-content/uploads/2013/06/s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05" y="3039746"/>
            <a:ext cx="2551454" cy="15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3.goodfon.ru/image/451754-3600x2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2551454" cy="160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651505" y="1355404"/>
            <a:ext cx="2551454" cy="1594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54" name="Picture 10" descr="http://feodosia-leto.com/sites/default/files/news/1286271820_68035-1920x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39745"/>
            <a:ext cx="2551454" cy="15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bygaga.com.ua/uploads/posts/1354295931_krasivie_kartinki_zima_7659-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05" y="4745827"/>
            <a:ext cx="2557883" cy="191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newhorizonsforchildren.org/nhfc/wp-content/uploads/2013/04/tr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27" y="4762645"/>
            <a:ext cx="1996952" cy="1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0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uk-UA" dirty="0" smtClean="0"/>
              <a:t>Презентації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Обрати меню Вставити</a:t>
            </a:r>
          </a:p>
          <a:p>
            <a:r>
              <a:rPr lang="uk-UA" dirty="0" smtClean="0"/>
              <a:t>Обрати пункт Зображення</a:t>
            </a:r>
          </a:p>
          <a:p>
            <a:r>
              <a:rPr lang="uk-UA" dirty="0" smtClean="0"/>
              <a:t>Завантажити з комп'ютера або Шукати в Інтернеті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34" y="2748830"/>
            <a:ext cx="6467475" cy="2524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418" y="4357435"/>
            <a:ext cx="1773816" cy="1908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2690" y="6375837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Авторське право!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388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Нетикет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219200"/>
            <a:ext cx="870974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1025237" y="1392381"/>
            <a:ext cx="2362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200" dirty="0"/>
              <a:t>Незнайомці можуть бути не тими, за кого вони себе видають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6785264" y="1392381"/>
            <a:ext cx="211974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200" dirty="0"/>
              <a:t>Будь ввічливим і поводься так, як би поводився на майданчику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1104900" y="3792682"/>
            <a:ext cx="3276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200" dirty="0"/>
              <a:t>Не повідомляй особистої інформації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5257800" y="3938156"/>
            <a:ext cx="1905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200" dirty="0"/>
              <a:t>Якщо спілкування тебе засмучує, порадься з дорослими</a:t>
            </a:r>
          </a:p>
        </p:txBody>
      </p:sp>
    </p:spTree>
    <p:extLst>
      <p:ext uri="{BB962C8B-B14F-4D97-AF65-F5344CB8AC3E}">
        <p14:creationId xmlns:p14="http://schemas.microsoft.com/office/powerpoint/2010/main" val="3571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Кібербулінг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12" y="1590608"/>
            <a:ext cx="3767497" cy="42953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328" y="2732808"/>
            <a:ext cx="4533548" cy="2665701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57200" y="6010392"/>
            <a:ext cx="4468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4"/>
              </a:rPr>
              <a:t>https://www.unicef.org/ukraine/media/4166/file/Cyberbullying%20for%20kids.pdf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5388139" y="5516618"/>
            <a:ext cx="310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5"/>
              </a:rPr>
              <a:t>https://youtu.be/2GQdfpdfvZA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48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/>
        </p:nvGrpSpPr>
        <p:grpSpPr>
          <a:xfrm>
            <a:off x="2274570" y="0"/>
            <a:ext cx="4646583" cy="6858000"/>
            <a:chOff x="2274570" y="0"/>
            <a:chExt cx="4646583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4570" y="0"/>
              <a:ext cx="4573039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16769" y="152400"/>
              <a:ext cx="4530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chemeClr val="bg1"/>
                  </a:solidFill>
                  <a:latin typeface="Schist Regular" panose="020B0602020204020303" pitchFamily="34" charset="-52"/>
                </a:rPr>
                <a:t>ВСІ ЦИФРОВІ ГРОМАДЯНИ</a:t>
              </a:r>
              <a:endParaRPr lang="uk-UA" sz="2800" b="1" dirty="0">
                <a:solidFill>
                  <a:schemeClr val="bg1"/>
                </a:solidFill>
                <a:latin typeface="Schist Regular" panose="020B0602020204020303" pitchFamily="34" charset="-5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16769" y="828020"/>
              <a:ext cx="116378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solidFill>
                    <a:srgbClr val="EF6E48"/>
                  </a:solidFill>
                  <a:latin typeface="Comfortaa" pitchFamily="2" charset="0"/>
                </a:rPr>
                <a:t>Захищають приватну інформацію</a:t>
              </a:r>
              <a:endParaRPr lang="uk-UA" sz="1100" b="1" dirty="0">
                <a:solidFill>
                  <a:srgbClr val="EF6E48"/>
                </a:solidFill>
                <a:latin typeface="Comfortaa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16769" y="1334363"/>
              <a:ext cx="13088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000" dirty="0" smtClean="0">
                  <a:solidFill>
                    <a:srgbClr val="EF6E48"/>
                  </a:solidFill>
                  <a:latin typeface="Comfortaa" pitchFamily="2" charset="0"/>
                </a:rPr>
                <a:t>свою та інших</a:t>
              </a:r>
              <a:endParaRPr lang="uk-UA" sz="1000" dirty="0">
                <a:solidFill>
                  <a:srgbClr val="EF6E48"/>
                </a:solidFill>
                <a:latin typeface="Comfortaa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38758" y="2807742"/>
              <a:ext cx="13823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solidFill>
                    <a:srgbClr val="EF6E48"/>
                  </a:solidFill>
                  <a:latin typeface="Comfortaa" pitchFamily="2" charset="0"/>
                </a:rPr>
                <a:t>Поважають себе та інших</a:t>
              </a:r>
              <a:endParaRPr lang="uk-UA" sz="1100" b="1" dirty="0">
                <a:solidFill>
                  <a:srgbClr val="EF6E48"/>
                </a:solidFill>
                <a:latin typeface="Comfortaa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75480" y="3182035"/>
              <a:ext cx="17456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000" dirty="0" smtClean="0">
                  <a:solidFill>
                    <a:srgbClr val="EF6E48"/>
                  </a:solidFill>
                  <a:latin typeface="Comfortaa" pitchFamily="2" charset="0"/>
                </a:rPr>
                <a:t>в онлайн-спільнотах</a:t>
              </a:r>
              <a:endParaRPr lang="uk-UA" sz="1000" dirty="0">
                <a:solidFill>
                  <a:srgbClr val="EF6E48"/>
                </a:solidFill>
                <a:latin typeface="Comfortaa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08273" y="3724210"/>
              <a:ext cx="14763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solidFill>
                    <a:srgbClr val="EF6E48"/>
                  </a:solidFill>
                  <a:latin typeface="Comfortaa" pitchFamily="2" charset="0"/>
                </a:rPr>
                <a:t>Дотримуються безпеки онлайн</a:t>
              </a:r>
              <a:endParaRPr lang="uk-UA" sz="1100" b="1" dirty="0">
                <a:solidFill>
                  <a:srgbClr val="EF6E48"/>
                </a:solidFill>
                <a:latin typeface="Comfortaa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61839" y="4033835"/>
              <a:ext cx="13088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000" dirty="0" smtClean="0">
                  <a:solidFill>
                    <a:srgbClr val="EF6E48"/>
                  </a:solidFill>
                  <a:latin typeface="Comfortaa" pitchFamily="2" charset="0"/>
                </a:rPr>
                <a:t>дослухаючись до своєї інтуїції</a:t>
              </a:r>
              <a:endParaRPr lang="uk-UA" sz="1000" dirty="0">
                <a:solidFill>
                  <a:srgbClr val="EF6E48"/>
                </a:solidFill>
                <a:latin typeface="Comfortaa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7979" y="4989119"/>
              <a:ext cx="14227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b="1" dirty="0" err="1" smtClean="0">
                  <a:solidFill>
                    <a:srgbClr val="EF6E48"/>
                  </a:solidFill>
                  <a:latin typeface="Comfortaa" pitchFamily="2" charset="0"/>
                </a:rPr>
                <a:t>Протистоять</a:t>
              </a:r>
              <a:r>
                <a:rPr lang="uk-UA" sz="1100" b="1" dirty="0" smtClean="0">
                  <a:solidFill>
                    <a:srgbClr val="EF6E48"/>
                  </a:solidFill>
                  <a:latin typeface="Comfortaa" pitchFamily="2" charset="0"/>
                </a:rPr>
                <a:t> </a:t>
              </a:r>
              <a:r>
                <a:rPr lang="uk-UA" sz="1100" b="1" dirty="0" err="1" smtClean="0">
                  <a:solidFill>
                    <a:srgbClr val="EF6E48"/>
                  </a:solidFill>
                  <a:latin typeface="Comfortaa" pitchFamily="2" charset="0"/>
                </a:rPr>
                <a:t>кібербулінгу</a:t>
              </a:r>
              <a:endParaRPr lang="uk-UA" sz="1100" b="1" dirty="0">
                <a:solidFill>
                  <a:srgbClr val="EF6E48"/>
                </a:solidFill>
                <a:latin typeface="Comfortaa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0679" y="5341573"/>
              <a:ext cx="13088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000" dirty="0" smtClean="0">
                  <a:solidFill>
                    <a:srgbClr val="EF6E48"/>
                  </a:solidFill>
                  <a:latin typeface="Comfortaa" pitchFamily="2" charset="0"/>
                </a:rPr>
                <a:t>коли з ним стикаються</a:t>
              </a:r>
              <a:endParaRPr lang="uk-UA" sz="1000" dirty="0">
                <a:solidFill>
                  <a:srgbClr val="EF6E48"/>
                </a:solidFill>
                <a:latin typeface="Comfortaa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01659" y="4561149"/>
              <a:ext cx="13935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solidFill>
                    <a:srgbClr val="EF6E48"/>
                  </a:solidFill>
                  <a:latin typeface="Comfortaa" pitchFamily="2" charset="0"/>
                </a:rPr>
                <a:t>Дотримуються балансу часу</a:t>
              </a:r>
              <a:endParaRPr lang="uk-UA" sz="1100" b="1" dirty="0">
                <a:solidFill>
                  <a:srgbClr val="EF6E48"/>
                </a:solidFill>
                <a:latin typeface="Comfortaa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84464" y="4880810"/>
              <a:ext cx="1171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000" dirty="0" smtClean="0">
                  <a:solidFill>
                    <a:srgbClr val="EF6E48"/>
                  </a:solidFill>
                  <a:latin typeface="Comfortaa" pitchFamily="2" charset="0"/>
                </a:rPr>
                <a:t>проведеного</a:t>
              </a:r>
              <a:br>
                <a:rPr lang="uk-UA" sz="1000" dirty="0" smtClean="0">
                  <a:solidFill>
                    <a:srgbClr val="EF6E48"/>
                  </a:solidFill>
                  <a:latin typeface="Comfortaa" pitchFamily="2" charset="0"/>
                </a:rPr>
              </a:br>
              <a:r>
                <a:rPr lang="uk-UA" sz="1000" dirty="0" smtClean="0">
                  <a:solidFill>
                    <a:srgbClr val="EF6E48"/>
                  </a:solidFill>
                  <a:latin typeface="Comfortaa" pitchFamily="2" charset="0"/>
                </a:rPr>
                <a:t> з медіа та іншими </a:t>
              </a:r>
              <a:r>
                <a:rPr lang="uk-UA" sz="1000" dirty="0" err="1" smtClean="0">
                  <a:solidFill>
                    <a:srgbClr val="EF6E48"/>
                  </a:solidFill>
                  <a:latin typeface="Comfortaa" pitchFamily="2" charset="0"/>
                </a:rPr>
                <a:t>діяльностями</a:t>
              </a:r>
              <a:endParaRPr lang="uk-UA" sz="1000" dirty="0">
                <a:solidFill>
                  <a:srgbClr val="EF6E48"/>
                </a:solidFill>
                <a:latin typeface="Comforta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Створити презентацію про правила спілкування в Інтернеті</a:t>
            </a:r>
            <a:endParaRPr lang="uk-UA" dirty="0"/>
          </a:p>
        </p:txBody>
      </p:sp>
      <p:pic>
        <p:nvPicPr>
          <p:cNvPr id="4" name="Picture 6" descr="http://insafecommunity.saferinternet.org/image/image_gallery?uuid=aa961e1c-6ae1-478b-bce5-383b4cd40b63&amp;groupId=10131&amp;t=13306176565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6" y="2327563"/>
            <a:ext cx="41889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578" t="12834" r="2188" b="16378"/>
          <a:stretch/>
        </p:blipFill>
        <p:spPr>
          <a:xfrm>
            <a:off x="4520046" y="2600468"/>
            <a:ext cx="4623954" cy="2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хідна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ихідна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BC2C166E-0A7D-45FE-8E28-0EE9730C6AE8}" vid="{E8CD0671-6AAD-4F40-A7FA-40A439B9AEB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796</TotalTime>
  <Words>121</Words>
  <Application>Microsoft Office PowerPoint</Application>
  <PresentationFormat>Екран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4" baseType="lpstr">
      <vt:lpstr>Arial</vt:lpstr>
      <vt:lpstr>Calibri</vt:lpstr>
      <vt:lpstr>Comfortaa</vt:lpstr>
      <vt:lpstr>Schist Regular</vt:lpstr>
      <vt:lpstr>Wingdings</vt:lpstr>
      <vt:lpstr>Wingdings 3</vt:lpstr>
      <vt:lpstr>Вихідна</vt:lpstr>
      <vt:lpstr>Створення і доповнення слайдів текстом, зображенням, схемою</vt:lpstr>
      <vt:lpstr>Розглянь слайди електронного фотоальбому. Як його можна назвати? Придумай і запиши назву для титульного слайда</vt:lpstr>
      <vt:lpstr>Google Презентації</vt:lpstr>
      <vt:lpstr>Нетикет</vt:lpstr>
      <vt:lpstr>Кібербулінг</vt:lpstr>
      <vt:lpstr>Презентація PowerPoint</vt:lpstr>
      <vt:lpstr>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зображень з геометричних фігур</dc:title>
  <dc:creator>Oksana Pasichnyk</dc:creator>
  <cp:lastModifiedBy>Oksana Pasichnyk</cp:lastModifiedBy>
  <cp:revision>20</cp:revision>
  <dcterms:created xsi:type="dcterms:W3CDTF">2016-10-19T18:41:57Z</dcterms:created>
  <dcterms:modified xsi:type="dcterms:W3CDTF">2020-05-02T14:14:16Z</dcterms:modified>
</cp:coreProperties>
</file>