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60" r:id="rId3"/>
    <p:sldId id="261" r:id="rId4"/>
    <p:sldId id="259" r:id="rId5"/>
    <p:sldId id="263" r:id="rId6"/>
    <p:sldId id="267" r:id="rId7"/>
    <p:sldId id="265" r:id="rId8"/>
    <p:sldId id="266" r:id="rId9"/>
    <p:sldId id="268" r:id="rId10"/>
    <p:sldId id="271" r:id="rId11"/>
    <p:sldId id="272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04AD-BCE1-4A41-B08C-128D53D0807A}" type="datetimeFigureOut">
              <a:rPr lang="uk-UA" smtClean="0"/>
              <a:t>02.05.2020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0BCA-B597-42D7-9D22-894E45B555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7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івнобедрений трикут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6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5/2/2020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48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60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srgbClr val="464646"/>
                </a:solidFill>
              </a:rPr>
              <a:pPr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848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5/2/2020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 defTabSz="457200"/>
              <a:t>5/2/2020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464646"/>
                </a:solidFill>
              </a:rPr>
              <a:pPr defTabSz="457200"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8" name="Пряма сполучна ліні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 сполучна ліні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івнобедрений трикут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docs.google.com/presentation/d/1UtHjAfIkz56BmQJxgVwgj3kUxZQlbaFsDB_kjyRa2tY/edit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Доповідач</a:t>
            </a:r>
            <a:r>
              <a:rPr lang="ru-RU" dirty="0"/>
              <a:t>/</a:t>
            </a:r>
            <a:r>
              <a:rPr lang="ru-RU" dirty="0" err="1"/>
              <a:t>доповідачка</a:t>
            </a:r>
            <a:r>
              <a:rPr lang="ru-RU" dirty="0"/>
              <a:t> та </a:t>
            </a:r>
            <a:r>
              <a:rPr lang="ru-RU" dirty="0" err="1"/>
              <a:t>презентація</a:t>
            </a:r>
            <a:r>
              <a:rPr lang="ru-RU" dirty="0"/>
              <a:t>. Культура </a:t>
            </a:r>
            <a:r>
              <a:rPr lang="ru-RU" dirty="0" err="1"/>
              <a:t>презентування</a:t>
            </a:r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4" y="426770"/>
            <a:ext cx="8307532" cy="20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Режими роботи презентації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Створення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/>
              <a:t>Показ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9" y="1847505"/>
            <a:ext cx="5700175" cy="3675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491" y="3685031"/>
            <a:ext cx="5329381" cy="29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9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Інструменти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Створення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32198" y="3208955"/>
            <a:ext cx="4041648" cy="2402794"/>
          </a:xfrm>
        </p:spPr>
        <p:txBody>
          <a:bodyPr/>
          <a:lstStyle/>
          <a:p>
            <a:r>
              <a:rPr lang="uk-UA" dirty="0" smtClean="0"/>
              <a:t>Показ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2" y="3788576"/>
            <a:ext cx="8724232" cy="797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82" y="1735282"/>
            <a:ext cx="8627732" cy="1280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966" y="4618291"/>
            <a:ext cx="2591838" cy="20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5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3 . На яких уроках, на вашу думку, доречно і цікаво використати</a:t>
            </a:r>
            <a:r>
              <a:rPr lang="en-US" dirty="0" smtClean="0"/>
              <a:t> </a:t>
            </a:r>
            <a:r>
              <a:rPr lang="uk-UA" dirty="0" smtClean="0"/>
              <a:t>презентацію? Поясніть чому.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34" y="2377139"/>
            <a:ext cx="5166462" cy="3672408"/>
          </a:xfrm>
          <a:prstGeom prst="rect">
            <a:avLst/>
          </a:prstGeom>
        </p:spPr>
      </p:pic>
      <p:pic>
        <p:nvPicPr>
          <p:cNvPr id="7" name="Picture 13" descr="http://www.parentnetworkwny.org/content/images/CASE/puzzle%20pieces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158163"/>
            <a:ext cx="1855788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70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29699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smtClean="0"/>
              <a:t>Наведи приклади мети презентації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ертикальний сувій 4"/>
          <p:cNvSpPr/>
          <p:nvPr/>
        </p:nvSpPr>
        <p:spPr>
          <a:xfrm>
            <a:off x="2237509" y="1889760"/>
            <a:ext cx="5334000" cy="4343400"/>
          </a:xfrm>
          <a:prstGeom prst="verticalScroll">
            <a:avLst>
              <a:gd name="adj" fmla="val 1595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i="1" dirty="0"/>
              <a:t>Доповнити виступ</a:t>
            </a:r>
          </a:p>
          <a:p>
            <a:pPr algn="ctr">
              <a:defRPr/>
            </a:pPr>
            <a:r>
              <a:rPr lang="uk-UA" sz="2800" i="1" dirty="0"/>
              <a:t>Навчити</a:t>
            </a:r>
          </a:p>
          <a:p>
            <a:pPr algn="ctr">
              <a:defRPr/>
            </a:pPr>
            <a:r>
              <a:rPr lang="uk-UA" sz="2800" i="1" dirty="0"/>
              <a:t>Поінформувати</a:t>
            </a:r>
          </a:p>
          <a:p>
            <a:pPr algn="ctr">
              <a:defRPr/>
            </a:pPr>
            <a:r>
              <a:rPr lang="uk-UA" sz="2800" i="1" dirty="0"/>
              <a:t>Зацікавити</a:t>
            </a:r>
          </a:p>
          <a:p>
            <a:pPr algn="ctr">
              <a:defRPr/>
            </a:pPr>
            <a:r>
              <a:rPr lang="uk-UA" sz="2800" i="1" dirty="0"/>
              <a:t>Роз'яснити </a:t>
            </a:r>
          </a:p>
          <a:p>
            <a:pPr algn="ctr">
              <a:defRPr/>
            </a:pPr>
            <a:r>
              <a:rPr lang="uk-UA" sz="2800" i="1" dirty="0"/>
              <a:t>Повідомити</a:t>
            </a:r>
          </a:p>
          <a:p>
            <a:pPr algn="ctr">
              <a:defRPr/>
            </a:pPr>
            <a:r>
              <a:rPr lang="uk-UA" sz="2800" i="1" dirty="0"/>
              <a:t>Проілюструвати</a:t>
            </a:r>
          </a:p>
        </p:txBody>
      </p:sp>
    </p:spTree>
    <p:extLst>
      <p:ext uri="{BB962C8B-B14F-4D97-AF65-F5344CB8AC3E}">
        <p14:creationId xmlns:p14="http://schemas.microsoft.com/office/powerpoint/2010/main" val="397365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uk-UA" dirty="0" smtClean="0"/>
              <a:t>Переглянути презентацію, дослідити слайди, інструменти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267690" y="1771319"/>
            <a:ext cx="70658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hlinkClick r:id="rId2"/>
              </a:rPr>
              <a:t>https://docs.google.com/presentation/d/1UtHjAfIkz56BmQJxgVwgj3kUxZQlbaFsDB_kjyRa2tY/edit?usp=sharing</a:t>
            </a:r>
            <a:endParaRPr lang="uk-UA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8907"/>
            <a:ext cx="9144000" cy="401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Представлення робіт учнів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90" y="1482580"/>
            <a:ext cx="7620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Презентація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35" y="1219200"/>
            <a:ext cx="6376593" cy="5539134"/>
          </a:xfrm>
          <a:prstGeom prst="rect">
            <a:avLst/>
          </a:prstGeom>
        </p:spPr>
      </p:pic>
      <p:grpSp>
        <p:nvGrpSpPr>
          <p:cNvPr id="14" name="Групувати 13"/>
          <p:cNvGrpSpPr/>
          <p:nvPr/>
        </p:nvGrpSpPr>
        <p:grpSpPr>
          <a:xfrm>
            <a:off x="3379948" y="2720176"/>
            <a:ext cx="2674139" cy="1354108"/>
            <a:chOff x="3379948" y="2720176"/>
            <a:chExt cx="2674139" cy="135410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1471" y="2731990"/>
              <a:ext cx="638590" cy="62500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8776" y="2747350"/>
              <a:ext cx="570655" cy="50272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8246" y="2731990"/>
              <a:ext cx="502720" cy="57065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9845" y="2720176"/>
              <a:ext cx="584242" cy="55706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9948" y="3585151"/>
              <a:ext cx="801635" cy="48913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2180" y="3547654"/>
              <a:ext cx="516307" cy="44837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8095" y="3547654"/>
              <a:ext cx="475546" cy="47554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3249" y="3534067"/>
              <a:ext cx="679351" cy="50272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645144" y="2312744"/>
            <a:ext cx="208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Наші </a:t>
            </a:r>
            <a:r>
              <a:rPr lang="uk-UA" b="1" dirty="0" err="1" smtClean="0"/>
              <a:t>проєкти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9026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Хто головний?					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ВСІ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/>
              <a:t>У кожного – своя задача</a:t>
            </a:r>
            <a:endParaRPr lang="uk-UA" dirty="0"/>
          </a:p>
        </p:txBody>
      </p:sp>
      <p:pic>
        <p:nvPicPr>
          <p:cNvPr id="1028" name="Picture 4" descr="Acting Kids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3"/>
          <a:stretch/>
        </p:blipFill>
        <p:spPr bwMode="auto">
          <a:xfrm>
            <a:off x="924375" y="1943154"/>
            <a:ext cx="7616953" cy="42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3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Доповідач					Доповідачка</a:t>
            </a:r>
            <a:endParaRPr lang="uk-UA" dirty="0"/>
          </a:p>
        </p:txBody>
      </p:sp>
      <p:pic>
        <p:nvPicPr>
          <p:cNvPr id="5124" name="Picture 4" descr="Two Teachers In Classroom Illustrations, Royalty-Free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65" y="1219200"/>
            <a:ext cx="58293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4469" y="2738771"/>
            <a:ext cx="208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Вітаю! Я – Олег, </a:t>
            </a:r>
            <a:br>
              <a:rPr lang="uk-UA" b="1" dirty="0" smtClean="0"/>
            </a:br>
            <a:r>
              <a:rPr lang="uk-UA" b="1" dirty="0" smtClean="0"/>
              <a:t>а це – Катруся!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59137" y="2909628"/>
            <a:ext cx="235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Представляємо</a:t>
            </a:r>
          </a:p>
          <a:p>
            <a:pPr algn="ctr"/>
            <a:r>
              <a:rPr lang="uk-UA" b="1" dirty="0" smtClean="0"/>
              <a:t>роботу нашої групи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9351" y="2092440"/>
            <a:ext cx="299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Презентація</a:t>
            </a:r>
            <a:endParaRPr lang="uk-UA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2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для презентації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6" descr="http://www.edscuola.it/archivio/software/bit/images/pa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1500778"/>
            <a:ext cx="7997425" cy="51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658416" y="1520368"/>
            <a:ext cx="3657600" cy="648072"/>
          </a:xfrm>
          <a:prstGeom prst="wedgeRoundRectCallout">
            <a:avLst>
              <a:gd name="adj1" fmla="val 54168"/>
              <a:gd name="adj2" fmla="val 90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проектор</a:t>
            </a:r>
            <a:endParaRPr lang="uk-UA" sz="3200" dirty="0"/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3779912" y="6007526"/>
            <a:ext cx="3657600" cy="648072"/>
          </a:xfrm>
          <a:prstGeom prst="wedgeRoundRectCallout">
            <a:avLst>
              <a:gd name="adj1" fmla="val 33444"/>
              <a:gd name="adj2" fmla="val -132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екран</a:t>
            </a:r>
            <a:endParaRPr lang="uk-UA" sz="3200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5761" y="4088109"/>
            <a:ext cx="2361455" cy="648072"/>
          </a:xfrm>
          <a:prstGeom prst="wedgeRoundRectCallout">
            <a:avLst>
              <a:gd name="adj1" fmla="val 25723"/>
              <a:gd name="adj2" fmla="val 792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комп’ютер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16918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Електронна презентація</a:t>
            </a:r>
          </a:p>
        </p:txBody>
      </p:sp>
      <p:sp>
        <p:nvSpPr>
          <p:cNvPr id="2560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smtClean="0"/>
              <a:t>Доповнює виступ доповідача</a:t>
            </a:r>
          </a:p>
        </p:txBody>
      </p:sp>
      <p:pic>
        <p:nvPicPr>
          <p:cNvPr id="25605" name="Picture 2" descr="http://www.macupdate.com/images/icons128/33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27241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7" y="2895023"/>
            <a:ext cx="8366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0" t="68826" r="46005" b="13794"/>
          <a:stretch>
            <a:fillRect/>
          </a:stretch>
        </p:blipFill>
        <p:spPr bwMode="auto">
          <a:xfrm>
            <a:off x="6913418" y="29464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Add music to your Google Slides easily: The Ultimate Gu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2" y="2651413"/>
            <a:ext cx="1649307" cy="158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Слайд презентації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964488" cy="4572000"/>
          </a:xfrm>
        </p:spPr>
        <p:txBody>
          <a:bodyPr/>
          <a:lstStyle/>
          <a:p>
            <a:r>
              <a:rPr lang="uk-UA" dirty="0" smtClean="0"/>
              <a:t>Окрема екранна сторінка, яка може містити різні об’єкти презентації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текст</a:t>
            </a:r>
            <a:r>
              <a:rPr lang="uk-UA" dirty="0" smtClean="0"/>
              <a:t>, відео, звук, малюнок та </a:t>
            </a:r>
            <a:r>
              <a:rPr lang="uk-UA" dirty="0"/>
              <a:t>інше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492896"/>
            <a:ext cx="82200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256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Об’єкти слайда</a:t>
            </a:r>
            <a:endParaRPr lang="uk-UA" dirty="0"/>
          </a:p>
        </p:txBody>
      </p:sp>
      <p:pic>
        <p:nvPicPr>
          <p:cNvPr id="4" name="Picture 4" descr="4-1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2112169"/>
            <a:ext cx="431958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457200" y="1303548"/>
            <a:ext cx="3657600" cy="648072"/>
          </a:xfrm>
          <a:prstGeom prst="wedgeRoundRectCallout">
            <a:avLst>
              <a:gd name="adj1" fmla="val 54168"/>
              <a:gd name="adj2" fmla="val 9034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заголовок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2971800" y="5341477"/>
            <a:ext cx="3657600" cy="648072"/>
          </a:xfrm>
          <a:prstGeom prst="wedgeRoundRectCallout">
            <a:avLst>
              <a:gd name="adj1" fmla="val -767"/>
              <a:gd name="adj2" fmla="val -1212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тло слайда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6758482" y="3068960"/>
            <a:ext cx="2361455" cy="947141"/>
          </a:xfrm>
          <a:prstGeom prst="wedgeRoundRectCallout">
            <a:avLst>
              <a:gd name="adj1" fmla="val -62930"/>
              <a:gd name="adj2" fmla="val 2204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графічний об’єкт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-26477" y="2867679"/>
            <a:ext cx="2448272" cy="951278"/>
          </a:xfrm>
          <a:prstGeom prst="wedgeRoundRectCallout">
            <a:avLst>
              <a:gd name="adj1" fmla="val 62031"/>
              <a:gd name="adj2" fmla="val 536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текстовий об’єкт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1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хідн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ихідна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BC2C166E-0A7D-45FE-8E28-0EE9730C6AE8}" vid="{E8CD0671-6AAD-4F40-A7FA-40A439B9AEB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898</TotalTime>
  <Words>126</Words>
  <Application>Microsoft Office PowerPoint</Application>
  <PresentationFormat>Екран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Calibri</vt:lpstr>
      <vt:lpstr>Wingdings</vt:lpstr>
      <vt:lpstr>Wingdings 3</vt:lpstr>
      <vt:lpstr>Вихідна</vt:lpstr>
      <vt:lpstr>Доповідач/доповідачка та презентація. Культура презентування </vt:lpstr>
      <vt:lpstr>Представлення робіт учнів</vt:lpstr>
      <vt:lpstr>Презентація</vt:lpstr>
      <vt:lpstr>Хто головний?     </vt:lpstr>
      <vt:lpstr>Доповідач     Доповідачка</vt:lpstr>
      <vt:lpstr>Пристрої для презентації</vt:lpstr>
      <vt:lpstr>Електронна презентація</vt:lpstr>
      <vt:lpstr>Слайд презентації</vt:lpstr>
      <vt:lpstr>Об’єкти слайда</vt:lpstr>
      <vt:lpstr>Режими роботи презентації</vt:lpstr>
      <vt:lpstr>Інструменти</vt:lpstr>
      <vt:lpstr>Презентація PowerPoint</vt:lpstr>
      <vt:lpstr>Презентація PowerPoint</vt:lpstr>
      <vt:lpstr>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зображень з геометричних фігур</dc:title>
  <dc:creator>Oksana Pasichnyk</dc:creator>
  <cp:lastModifiedBy>Oksana Pasichnyk</cp:lastModifiedBy>
  <cp:revision>20</cp:revision>
  <dcterms:created xsi:type="dcterms:W3CDTF">2016-10-19T18:41:57Z</dcterms:created>
  <dcterms:modified xsi:type="dcterms:W3CDTF">2020-05-02T11:43:17Z</dcterms:modified>
</cp:coreProperties>
</file>