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2" r:id="rId10"/>
    <p:sldId id="26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2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2312" y="3442301"/>
            <a:ext cx="10932193" cy="5318563"/>
            <a:chOff x="0" y="0"/>
            <a:chExt cx="14576257" cy="7091418"/>
          </a:xfrm>
        </p:grpSpPr>
        <p:sp>
          <p:nvSpPr>
            <p:cNvPr id="3" name="TextBox 3"/>
            <p:cNvSpPr txBox="1"/>
            <p:nvPr/>
          </p:nvSpPr>
          <p:spPr>
            <a:xfrm>
              <a:off x="0" y="1618983"/>
              <a:ext cx="14576257" cy="4420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720"/>
                </a:lnSpc>
              </a:pPr>
              <a:r>
                <a:rPr lang="en-US" sz="12000" b="1" spc="-204">
                  <a:solidFill>
                    <a:srgbClr val="787CD2"/>
                  </a:solidFill>
                  <a:latin typeface="HK Grotesk Bold"/>
                </a:rPr>
                <a:t>Моє майбутнє в Україні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4576257" cy="897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4200" b="1" i="0" spc="210">
                  <a:solidFill>
                    <a:srgbClr val="222222"/>
                  </a:solidFill>
                  <a:latin typeface="HK Grotesk Bold"/>
                </a:rPr>
                <a:t>Національний урок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413803"/>
              <a:ext cx="14576257" cy="677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533616" y="1269084"/>
            <a:ext cx="4776291" cy="50474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87CD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66252" y="6967276"/>
            <a:ext cx="7655509" cy="765550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6CE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572822" y="9456807"/>
            <a:ext cx="2876405" cy="4354091"/>
            <a:chOff x="0" y="0"/>
            <a:chExt cx="3835207" cy="580545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404871" y="2404871"/>
              <a:ext cx="5805455" cy="99571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1694997" y="2404871"/>
              <a:ext cx="5805455" cy="99571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985124" y="2404871"/>
              <a:ext cx="5805455" cy="99571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75251" y="2404871"/>
              <a:ext cx="5805455" cy="99571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434623" y="2404871"/>
              <a:ext cx="5805455" cy="995713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 rot="5400000">
            <a:off x="17263347" y="1963623"/>
            <a:ext cx="2876405" cy="4354091"/>
            <a:chOff x="0" y="0"/>
            <a:chExt cx="3835207" cy="5805455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404871" y="2404871"/>
              <a:ext cx="5805455" cy="995713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1694997" y="2404871"/>
              <a:ext cx="5805455" cy="99571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985124" y="2404871"/>
              <a:ext cx="5805455" cy="99571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75251" y="2404871"/>
              <a:ext cx="5805455" cy="99571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434623" y="2404871"/>
              <a:ext cx="5805455" cy="995713"/>
            </a:xfrm>
            <a:prstGeom prst="rect">
              <a:avLst/>
            </a:prstGeom>
          </p:spPr>
        </p:pic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3514702" y="3195717"/>
            <a:ext cx="1158610" cy="1194161"/>
            <a:chOff x="0" y="0"/>
            <a:chExt cx="1614170" cy="16637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C96CE4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3211842" y="7063791"/>
            <a:ext cx="2321774" cy="2393016"/>
            <a:chOff x="0" y="0"/>
            <a:chExt cx="1614170" cy="16637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817" y="495300"/>
            <a:ext cx="2093657" cy="127451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62400" y="501083"/>
            <a:ext cx="2743200" cy="126873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79201" y="660070"/>
            <a:ext cx="3030121" cy="10870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122" y="-984516"/>
            <a:ext cx="8807639" cy="4403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334503"/>
            <a:ext cx="18288000" cy="2952497"/>
          </a:xfrm>
          <a:prstGeom prst="rect">
            <a:avLst/>
          </a:prstGeom>
          <a:solidFill>
            <a:srgbClr val="FFFD47"/>
          </a:solidFill>
        </p:spPr>
      </p:sp>
      <p:grpSp>
        <p:nvGrpSpPr>
          <p:cNvPr id="3" name="Group 3"/>
          <p:cNvGrpSpPr/>
          <p:nvPr/>
        </p:nvGrpSpPr>
        <p:grpSpPr>
          <a:xfrm>
            <a:off x="547754" y="1774377"/>
            <a:ext cx="8170503" cy="4583420"/>
            <a:chOff x="0" y="0"/>
            <a:chExt cx="10894004" cy="6111227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"/>
              <a:ext cx="10894004" cy="4698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00"/>
                </a:lnSpc>
              </a:pPr>
              <a:r>
                <a:rPr lang="en-US" sz="8000">
                  <a:solidFill>
                    <a:srgbClr val="302B70"/>
                  </a:solidFill>
                  <a:latin typeface="HK Grotesk Bold"/>
                </a:rPr>
                <a:t>МІЙ РОБОЧИЙ ДЕНЬ ЧЕРЕЗ 7 РОКІВ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046455"/>
              <a:ext cx="10894004" cy="1064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19"/>
                </a:lnSpc>
                <a:spcBef>
                  <a:spcPct val="0"/>
                </a:spcBef>
              </a:pPr>
              <a:r>
                <a:rPr lang="en-US" sz="4800">
                  <a:solidFill>
                    <a:srgbClr val="302B70"/>
                  </a:solidFill>
                  <a:latin typeface="Clear Sans Regular"/>
                </a:rPr>
                <a:t>ЕСЕ НА ТЕМУ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718256" y="9518212"/>
            <a:ext cx="851487" cy="155656"/>
            <a:chOff x="0" y="0"/>
            <a:chExt cx="1135316" cy="20754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207541" cy="20754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3887" y="0"/>
              <a:ext cx="207541" cy="20754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7775" y="0"/>
              <a:ext cx="207541" cy="207541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00788" y="1321804"/>
            <a:ext cx="4287212" cy="63988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83935" y="1028700"/>
            <a:ext cx="7471131" cy="105227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69744" y="1911261"/>
            <a:ext cx="2154826" cy="2154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54350" y="1028700"/>
            <a:ext cx="9025329" cy="1256224"/>
            <a:chOff x="0" y="0"/>
            <a:chExt cx="12033772" cy="167496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2033772" cy="1674966"/>
            </a:xfrm>
            <a:prstGeom prst="rect">
              <a:avLst/>
            </a:prstGeom>
            <a:solidFill>
              <a:srgbClr val="C96C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86760" y="354883"/>
              <a:ext cx="11060253" cy="965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759"/>
                </a:lnSpc>
              </a:pPr>
              <a:r>
                <a:rPr lang="en-US" sz="4800" b="1" spc="480">
                  <a:solidFill>
                    <a:srgbClr val="FFFFFF"/>
                  </a:solidFill>
                  <a:latin typeface="HK Grotesk Bold"/>
                </a:rPr>
                <a:t>ПРОБЛЕМНЕ ПИТАННЯ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217022" y="3385519"/>
            <a:ext cx="13042278" cy="489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750"/>
              </a:lnSpc>
            </a:pPr>
            <a:r>
              <a:rPr lang="en-US" sz="6500" b="1" i="0" spc="195">
                <a:solidFill>
                  <a:srgbClr val="222222"/>
                </a:solidFill>
                <a:latin typeface="HK Grotesk Bold"/>
              </a:rPr>
              <a:t>Як з’являються нові професії</a:t>
            </a:r>
            <a:r>
              <a:rPr lang="en-US" sz="6500" b="0" i="0" spc="195">
                <a:solidFill>
                  <a:srgbClr val="222222"/>
                </a:solidFill>
                <a:latin typeface="HK Grotesk Bold"/>
              </a:rPr>
              <a:t>? З чим це  пов’язано?</a:t>
            </a:r>
          </a:p>
          <a:p>
            <a:pPr algn="r">
              <a:lnSpc>
                <a:spcPts val="9750"/>
              </a:lnSpc>
            </a:pPr>
            <a:r>
              <a:rPr lang="en-US" sz="6500" b="1" i="0" spc="195">
                <a:solidFill>
                  <a:srgbClr val="222222"/>
                </a:solidFill>
                <a:latin typeface="HK Grotesk Bold"/>
              </a:rPr>
              <a:t>Які професії будуть актуальні завжди</a:t>
            </a:r>
            <a:r>
              <a:rPr lang="en-US" sz="6500" b="0" i="0" spc="195">
                <a:solidFill>
                  <a:srgbClr val="222222"/>
                </a:solidFill>
                <a:latin typeface="HK Grotesk Bold"/>
              </a:rPr>
              <a:t>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135058" y="2755354"/>
            <a:ext cx="4776291" cy="477629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D47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545314" y="2884407"/>
            <a:ext cx="2191838" cy="2259093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C96CE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814477" y="-1745694"/>
            <a:ext cx="2876405" cy="4354091"/>
            <a:chOff x="0" y="0"/>
            <a:chExt cx="3835207" cy="580545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404871" y="2404871"/>
              <a:ext cx="5805455" cy="99571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1694997" y="2404871"/>
              <a:ext cx="5805455" cy="99571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985124" y="2404871"/>
              <a:ext cx="5805455" cy="99571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75251" y="2404871"/>
              <a:ext cx="5805455" cy="99571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434623" y="2404871"/>
              <a:ext cx="5805455" cy="995713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-814477" y="7678603"/>
            <a:ext cx="2876405" cy="4354091"/>
            <a:chOff x="0" y="0"/>
            <a:chExt cx="3835207" cy="5805455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404871" y="2404871"/>
              <a:ext cx="5805455" cy="995713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1694997" y="2404871"/>
              <a:ext cx="5805455" cy="99571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985124" y="2404871"/>
              <a:ext cx="5805455" cy="99571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75251" y="2404871"/>
              <a:ext cx="5805455" cy="99571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434623" y="2404871"/>
              <a:ext cx="5805455" cy="995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9927" y="0"/>
            <a:ext cx="18825194" cy="10105753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822" y="272339"/>
            <a:ext cx="4780537" cy="47805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77460" y="1648301"/>
            <a:ext cx="5541169" cy="3495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016925" y="1659203"/>
            <a:ext cx="4642538" cy="34842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7358" b="7358"/>
          <a:stretch>
            <a:fillRect/>
          </a:stretch>
        </p:blipFill>
        <p:spPr>
          <a:xfrm>
            <a:off x="5977460" y="5712790"/>
            <a:ext cx="5541169" cy="31367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5271"/>
          <a:stretch>
            <a:fillRect/>
          </a:stretch>
        </p:blipFill>
        <p:spPr>
          <a:xfrm>
            <a:off x="12016925" y="5662704"/>
            <a:ext cx="4642538" cy="32368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1325" y="5682157"/>
            <a:ext cx="4855531" cy="321742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8402216" y="0"/>
            <a:ext cx="9088913" cy="1066634"/>
          </a:xfrm>
          <a:prstGeom prst="rect">
            <a:avLst/>
          </a:prstGeom>
          <a:solidFill>
            <a:srgbClr val="C96CE4"/>
          </a:solidFill>
        </p:spPr>
      </p:sp>
      <p:sp>
        <p:nvSpPr>
          <p:cNvPr id="10" name="TextBox 10"/>
          <p:cNvSpPr txBox="1"/>
          <p:nvPr/>
        </p:nvSpPr>
        <p:spPr>
          <a:xfrm>
            <a:off x="8413405" y="177089"/>
            <a:ext cx="8844855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0" i="0">
                <a:solidFill>
                  <a:srgbClr val="000000"/>
                </a:solidFill>
                <a:latin typeface="HK Grotesk Bold"/>
              </a:rPr>
              <a:t>Що впливає на вибір професії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40721" y="1319002"/>
            <a:ext cx="10948408" cy="1516511"/>
          </a:xfrm>
          <a:prstGeom prst="rect">
            <a:avLst/>
          </a:prstGeom>
          <a:solidFill>
            <a:srgbClr val="C96CE4"/>
          </a:solidFill>
        </p:spPr>
      </p:sp>
      <p:sp>
        <p:nvSpPr>
          <p:cNvPr id="3" name="TextBox 3"/>
          <p:cNvSpPr txBox="1"/>
          <p:nvPr/>
        </p:nvSpPr>
        <p:spPr>
          <a:xfrm>
            <a:off x="7635555" y="1577256"/>
            <a:ext cx="10253574" cy="87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87"/>
              </a:lnSpc>
            </a:pPr>
            <a:r>
              <a:rPr lang="en-US" sz="5823" b="1" i="0" spc="582">
                <a:solidFill>
                  <a:srgbClr val="FFFEFB"/>
                </a:solidFill>
                <a:latin typeface="HK Grotesk Bold"/>
              </a:rPr>
              <a:t>ЯКІ ПРОФЕСІЇ Я ЗНАЮ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107668">
            <a:off x="-124784" y="6164870"/>
            <a:ext cx="6954342" cy="69543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5989" y="623032"/>
            <a:ext cx="4384247" cy="82721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20157" y="1577256"/>
            <a:ext cx="6705129" cy="944384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871154" y="5694556"/>
            <a:ext cx="4776291" cy="477629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D47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775235" y="7382947"/>
            <a:ext cx="2191838" cy="2259093"/>
            <a:chOff x="0" y="0"/>
            <a:chExt cx="1614170" cy="1663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C96CE4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5548" y="2966454"/>
            <a:ext cx="2876405" cy="4354091"/>
            <a:chOff x="0" y="0"/>
            <a:chExt cx="3835207" cy="58054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404871" y="2404871"/>
              <a:ext cx="5805455" cy="99571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1694997" y="2404871"/>
              <a:ext cx="5805455" cy="99571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985124" y="2404871"/>
              <a:ext cx="5805455" cy="99571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75251" y="2404871"/>
              <a:ext cx="5805455" cy="99571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434623" y="2404871"/>
              <a:ext cx="5805455" cy="995713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>
            <a:off x="0" y="4850748"/>
            <a:ext cx="18765567" cy="543625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>
            <a:off x="17143973" y="5372848"/>
            <a:ext cx="2876405" cy="4354091"/>
            <a:chOff x="0" y="0"/>
            <a:chExt cx="3835207" cy="580545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404871" y="2404871"/>
              <a:ext cx="5805455" cy="99571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1694997" y="2404871"/>
              <a:ext cx="5805455" cy="99571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985124" y="2404871"/>
              <a:ext cx="5805455" cy="99571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75251" y="2404871"/>
              <a:ext cx="5805455" cy="99571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434623" y="2404871"/>
              <a:ext cx="5805455" cy="995713"/>
            </a:xfrm>
            <a:prstGeom prst="rect">
              <a:avLst/>
            </a:prstGeom>
          </p:spPr>
        </p:pic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2318768">
            <a:off x="15411523" y="8268925"/>
            <a:ext cx="1919840" cy="1978749"/>
            <a:chOff x="0" y="0"/>
            <a:chExt cx="1614170" cy="16637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C96CE4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845398">
            <a:off x="16784886" y="-317625"/>
            <a:ext cx="1908290" cy="1966845"/>
            <a:chOff x="0" y="0"/>
            <a:chExt cx="1614170" cy="16637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787CD2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028700" y="1393763"/>
            <a:ext cx="2876122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b="1" i="0" spc="623">
                <a:solidFill>
                  <a:srgbClr val="222222"/>
                </a:solidFill>
                <a:latin typeface="HK Grotesk Bold"/>
              </a:rPr>
              <a:t>КРОК 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6097965"/>
            <a:ext cx="3582614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i="0" spc="624">
                <a:solidFill>
                  <a:srgbClr val="C96CE4"/>
                </a:solidFill>
                <a:latin typeface="HK Grotesk Bold"/>
              </a:rPr>
              <a:t>КРОК 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53021" y="1167384"/>
            <a:ext cx="9780942" cy="251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i="0" spc="624">
                <a:solidFill>
                  <a:srgbClr val="222222"/>
                </a:solidFill>
                <a:latin typeface="HK Grotesk Bold"/>
              </a:rPr>
              <a:t>МОЗКОВИЙ ШТУРМ: СКЛАСТИ НАШ ВЛАСНИЙ СПИСОК ПРОФЕСІ.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53021" y="5291721"/>
            <a:ext cx="10156499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b="1" i="0" spc="585">
                <a:solidFill>
                  <a:srgbClr val="222222"/>
                </a:solidFill>
                <a:latin typeface="HK Grotesk Bold"/>
              </a:rPr>
              <a:t>ПРОСТАВТЕ БАЛ </a:t>
            </a:r>
            <a:r>
              <a:rPr lang="en-US" sz="4500" b="1" i="0" spc="585">
                <a:solidFill>
                  <a:srgbClr val="C96CE4"/>
                </a:solidFill>
                <a:latin typeface="HK Grotesk Bold"/>
              </a:rPr>
              <a:t>(ВІД 1 ДО 5)</a:t>
            </a:r>
            <a:r>
              <a:rPr lang="en-US" sz="4500" b="1" i="0" spc="585">
                <a:solidFill>
                  <a:srgbClr val="222222"/>
                </a:solidFill>
                <a:latin typeface="HK Grotesk Bold"/>
              </a:rPr>
              <a:t> НА СКІЛЬКИ ЦЯ ПРОФЕСІЯ БУДЕ АКТУАЛЬНА В МАЙБУТНЬОМУ. </a:t>
            </a:r>
          </a:p>
          <a:p>
            <a:pPr>
              <a:lnSpc>
                <a:spcPts val="6299"/>
              </a:lnSpc>
            </a:pPr>
            <a:r>
              <a:rPr lang="en-US" sz="4500" b="1" i="0" spc="585">
                <a:solidFill>
                  <a:srgbClr val="C96CE4"/>
                </a:solidFill>
                <a:latin typeface="HK Grotesk Bold"/>
              </a:rPr>
              <a:t>ЧОМУ?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5548" y="2966454"/>
            <a:ext cx="2876405" cy="4354091"/>
            <a:chOff x="0" y="0"/>
            <a:chExt cx="3835207" cy="58054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404871" y="2404871"/>
              <a:ext cx="5805455" cy="99571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1694997" y="2404871"/>
              <a:ext cx="5805455" cy="99571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985124" y="2404871"/>
              <a:ext cx="5805455" cy="99571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75251" y="2404871"/>
              <a:ext cx="5805455" cy="99571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434623" y="2404871"/>
              <a:ext cx="5805455" cy="995713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>
            <a:off x="1" y="4850748"/>
            <a:ext cx="17907000" cy="543625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>
            <a:off x="17143973" y="5372848"/>
            <a:ext cx="2876405" cy="4354091"/>
            <a:chOff x="0" y="0"/>
            <a:chExt cx="3835207" cy="580545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404871" y="2404871"/>
              <a:ext cx="5805455" cy="99571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1694997" y="2404871"/>
              <a:ext cx="5805455" cy="99571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985124" y="2404871"/>
              <a:ext cx="5805455" cy="99571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75251" y="2404871"/>
              <a:ext cx="5805455" cy="99571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434623" y="2404871"/>
              <a:ext cx="5805455" cy="995713"/>
            </a:xfrm>
            <a:prstGeom prst="rect">
              <a:avLst/>
            </a:prstGeom>
          </p:spPr>
        </p:pic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2318768">
            <a:off x="15411523" y="8268925"/>
            <a:ext cx="1919840" cy="1978749"/>
            <a:chOff x="0" y="0"/>
            <a:chExt cx="1614170" cy="16637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C96CE4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845398">
            <a:off x="16784886" y="-317625"/>
            <a:ext cx="1908290" cy="1966845"/>
            <a:chOff x="0" y="0"/>
            <a:chExt cx="1614170" cy="16637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787CD2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990600" y="4457700"/>
            <a:ext cx="2876122" cy="841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b="1" i="0" spc="623" dirty="0">
                <a:solidFill>
                  <a:srgbClr val="222222"/>
                </a:solidFill>
                <a:latin typeface="HK Grotesk Bold"/>
              </a:rPr>
              <a:t>КРОК </a:t>
            </a:r>
            <a:r>
              <a:rPr lang="uk-UA" sz="4799" b="1" i="0" spc="623" dirty="0" smtClean="0">
                <a:solidFill>
                  <a:srgbClr val="222222"/>
                </a:solidFill>
                <a:latin typeface="HK Grotesk Bold"/>
              </a:rPr>
              <a:t>3</a:t>
            </a:r>
            <a:endParaRPr lang="en-US" sz="4799" b="1" i="0" spc="623" dirty="0">
              <a:solidFill>
                <a:srgbClr val="222222"/>
              </a:solidFill>
              <a:latin typeface="HK Grotesk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486400" y="3619500"/>
            <a:ext cx="9780942" cy="295465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uk-UA" sz="4800" dirty="0" smtClean="0"/>
              <a:t>Оберіть </a:t>
            </a:r>
            <a:r>
              <a:rPr lang="uk-UA" sz="4800" dirty="0"/>
              <a:t>серед Вашого списку професію, яка буде актуальна через 7 років: і зробіть колаж «Професія зараз VS Професія через 7 років».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9656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04900"/>
            <a:ext cx="14782800" cy="80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62" y="571500"/>
            <a:ext cx="16401040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0235" y="1765631"/>
            <a:ext cx="11687529" cy="1737406"/>
            <a:chOff x="0" y="0"/>
            <a:chExt cx="15583372" cy="231654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5583372" cy="2316542"/>
            </a:xfrm>
            <a:prstGeom prst="rect">
              <a:avLst/>
            </a:prstGeom>
            <a:solidFill>
              <a:srgbClr val="C96C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41349" y="307371"/>
              <a:ext cx="14500674" cy="1511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50"/>
                </a:lnSpc>
              </a:pPr>
              <a:r>
                <a:rPr lang="en-US" sz="6500" b="0" i="0" spc="195">
                  <a:solidFill>
                    <a:srgbClr val="FFFEFB"/>
                  </a:solidFill>
                  <a:latin typeface="HK Grotesk Bold"/>
                </a:rPr>
                <a:t>ПІДСУМКИ УРОКУ 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54301" y="-2177046"/>
            <a:ext cx="2876405" cy="4354091"/>
            <a:chOff x="0" y="0"/>
            <a:chExt cx="3835207" cy="58054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404871" y="2404871"/>
              <a:ext cx="5805455" cy="99571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1694997" y="2404871"/>
              <a:ext cx="5805455" cy="99571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985124" y="2404871"/>
              <a:ext cx="5805455" cy="99571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75251" y="2404871"/>
              <a:ext cx="5805455" cy="99571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434623" y="2404871"/>
              <a:ext cx="5805455" cy="995713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6108178" y="2949223"/>
            <a:ext cx="2876405" cy="4354091"/>
            <a:chOff x="0" y="0"/>
            <a:chExt cx="3835207" cy="580545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404871" y="2404871"/>
              <a:ext cx="5805455" cy="99571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1694997" y="2404871"/>
              <a:ext cx="5805455" cy="99571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985124" y="2404871"/>
              <a:ext cx="5805455" cy="99571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-275251" y="2404871"/>
              <a:ext cx="5805455" cy="99571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 l="5761" t="6140" r="47722"/>
            <a:stretch>
              <a:fillRect/>
            </a:stretch>
          </p:blipFill>
          <p:spPr>
            <a:xfrm rot="5400000">
              <a:off x="434623" y="2404871"/>
              <a:ext cx="5805455" cy="995713"/>
            </a:xfrm>
            <a:prstGeom prst="rect">
              <a:avLst/>
            </a:prstGeom>
          </p:spPr>
        </p:pic>
      </p:grpSp>
      <p:sp>
        <p:nvSpPr>
          <p:cNvPr id="17" name="AutoShape 17"/>
          <p:cNvSpPr/>
          <p:nvPr/>
        </p:nvSpPr>
        <p:spPr>
          <a:xfrm>
            <a:off x="-106110" y="5760611"/>
            <a:ext cx="18394110" cy="445368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8" name="TextBox 18"/>
          <p:cNvSpPr txBox="1"/>
          <p:nvPr/>
        </p:nvSpPr>
        <p:spPr>
          <a:xfrm>
            <a:off x="683902" y="5684411"/>
            <a:ext cx="4281612" cy="317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/>
          </a:p>
          <a:p>
            <a:pPr algn="ctr">
              <a:lnSpc>
                <a:spcPts val="5040"/>
              </a:lnSpc>
            </a:pPr>
            <a:r>
              <a:rPr lang="en-US" sz="3600" b="1" i="0" spc="468">
                <a:solidFill>
                  <a:srgbClr val="222222"/>
                </a:solidFill>
                <a:latin typeface="HK Grotesk Bold"/>
              </a:rPr>
              <a:t>ДЕ ТИ СЕБЕ УЯВЛЯЄШ, КИМ ХОЧЕШ ПРАЦЮВАТИ?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 rot="845398">
            <a:off x="158961" y="3204219"/>
            <a:ext cx="2400676" cy="2474339"/>
            <a:chOff x="0" y="0"/>
            <a:chExt cx="1614170" cy="16637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787CD2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845398">
            <a:off x="17301957" y="-131181"/>
            <a:ext cx="992842" cy="1023306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C96CE4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6003008" y="6265436"/>
            <a:ext cx="5961155" cy="253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i="0" spc="468">
                <a:solidFill>
                  <a:srgbClr val="222222"/>
                </a:solidFill>
                <a:latin typeface="HK Grotesk Bold"/>
              </a:rPr>
              <a:t>ЯК ТИ ДУМАЄШ, ЯКІ ЗМІНИ ЧЕКАЮТЬ НА ПРОФЕСІЮ ЧЕРЕЗ 7</a:t>
            </a:r>
          </a:p>
          <a:p>
            <a:pPr algn="ctr">
              <a:lnSpc>
                <a:spcPts val="5040"/>
              </a:lnSpc>
            </a:pPr>
            <a:r>
              <a:rPr lang="en-US" sz="3600" b="1" i="0" spc="468">
                <a:solidFill>
                  <a:srgbClr val="222222"/>
                </a:solidFill>
                <a:latin typeface="Poppins Light"/>
              </a:rPr>
              <a:t>РОКІВ?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46731" y="6265436"/>
            <a:ext cx="5541269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i="0" spc="468">
                <a:solidFill>
                  <a:srgbClr val="222222"/>
                </a:solidFill>
                <a:latin typeface="HK Grotesk Bold"/>
              </a:rPr>
              <a:t>ЯКІ ВМІННЯ СТАНУТЬ ТОБІ У ПРИГОДІ?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125</Words>
  <Application>Microsoft Office PowerPoint</Application>
  <PresentationFormat>Довільний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HK Grotesk Bold</vt:lpstr>
      <vt:lpstr>Poppins Light</vt:lpstr>
      <vt:lpstr>Clear Sans Regular</vt:lpstr>
      <vt:lpstr>Calibri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and White Marketing Presentation</dc:title>
  <cp:lastModifiedBy>Taras Derkach</cp:lastModifiedBy>
  <cp:revision>4</cp:revision>
  <dcterms:created xsi:type="dcterms:W3CDTF">2006-08-16T00:00:00Z</dcterms:created>
  <dcterms:modified xsi:type="dcterms:W3CDTF">2019-12-19T21:51:27Z</dcterms:modified>
  <dc:identifier>DADtndqnhYo</dc:identifier>
</cp:coreProperties>
</file>