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88" r:id="rId3"/>
    <p:sldId id="285" r:id="rId4"/>
    <p:sldId id="318" r:id="rId5"/>
    <p:sldId id="325" r:id="rId6"/>
    <p:sldId id="319" r:id="rId7"/>
    <p:sldId id="320" r:id="rId8"/>
    <p:sldId id="322" r:id="rId9"/>
    <p:sldId id="324" r:id="rId10"/>
    <p:sldId id="326" r:id="rId11"/>
    <p:sldId id="327" r:id="rId12"/>
    <p:sldId id="328" r:id="rId13"/>
    <p:sldId id="329" r:id="rId14"/>
    <p:sldId id="306" r:id="rId15"/>
    <p:sldId id="289" r:id="rId16"/>
    <p:sldId id="286" r:id="rId17"/>
    <p:sldId id="262" r:id="rId18"/>
    <p:sldId id="342" r:id="rId19"/>
    <p:sldId id="330" r:id="rId20"/>
    <p:sldId id="331" r:id="rId21"/>
    <p:sldId id="336" r:id="rId22"/>
    <p:sldId id="344" r:id="rId23"/>
    <p:sldId id="290" r:id="rId24"/>
    <p:sldId id="287" r:id="rId25"/>
    <p:sldId id="337" r:id="rId26"/>
    <p:sldId id="338" r:id="rId27"/>
    <p:sldId id="339" r:id="rId28"/>
    <p:sldId id="340" r:id="rId29"/>
    <p:sldId id="341" r:id="rId30"/>
    <p:sldId id="305" r:id="rId3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" panose="02040503050406030204" pitchFamily="18" charset="0"/>
      <p:regular r:id="rId37"/>
      <p:bold r:id="rId38"/>
      <p:italic r:id="rId39"/>
      <p:boldItalic r:id="rId40"/>
    </p:embeddedFont>
    <p:embeddedFont>
      <p:font typeface="Amatic SC" panose="020B0604020202020204" charset="-79"/>
      <p:bold r:id="rId41"/>
    </p:embeddedFont>
    <p:embeddedFont>
      <p:font typeface="Merriweather" panose="020B0604020202020204" charset="-52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429087-6B03-46CD-A3C0-43D41F626D99}">
  <a:tblStyle styleId="{CA429087-6B03-46CD-A3C0-43D41F626D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68905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Google Shape;181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uk-UA" sz="1100" u="none" dirty="0" smtClean="0">
                <a:solidFill>
                  <a:srgbClr val="2C3E50"/>
                </a:solidFill>
                <a:hlinkClick r:id="rId3"/>
              </a:rPr>
              <a:t>Шаблон</a:t>
            </a:r>
            <a:r>
              <a:rPr lang="uk-UA" sz="1100" u="none" baseline="0" dirty="0" smtClean="0">
                <a:solidFill>
                  <a:srgbClr val="2C3E50"/>
                </a:solidFill>
                <a:hlinkClick r:id="rId3"/>
              </a:rPr>
              <a:t> презентації - </a:t>
            </a:r>
            <a:r>
              <a:rPr lang="en-US" sz="1100" u="sng" dirty="0" err="1" smtClean="0">
                <a:solidFill>
                  <a:srgbClr val="2C3E50"/>
                </a:solidFill>
                <a:hlinkClick r:id="rId3"/>
              </a:rPr>
              <a:t>SlidesCarnival</a:t>
            </a:r>
            <a:endParaRPr lang="en-US" sz="1100" dirty="0" smtClean="0">
              <a:solidFill>
                <a:srgbClr val="2C3E5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3379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68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55D4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/>
          <p:nvPr userDrawn="1"/>
        </p:nvSpPr>
        <p:spPr>
          <a:xfrm>
            <a:off x="1803411" y="-6007"/>
            <a:ext cx="5944150" cy="724670"/>
          </a:xfrm>
          <a:custGeom>
            <a:avLst/>
            <a:gdLst/>
            <a:ahLst/>
            <a:cxnLst/>
            <a:rect l="0" t="0" r="0" b="0"/>
            <a:pathLst>
              <a:path w="89490" h="10910" extrusionOk="0">
                <a:moveTo>
                  <a:pt x="89187" y="1"/>
                </a:moveTo>
                <a:lnTo>
                  <a:pt x="87840" y="2458"/>
                </a:lnTo>
                <a:lnTo>
                  <a:pt x="87133" y="3671"/>
                </a:lnTo>
                <a:lnTo>
                  <a:pt x="86426" y="4883"/>
                </a:lnTo>
                <a:lnTo>
                  <a:pt x="85551" y="6297"/>
                </a:lnTo>
                <a:lnTo>
                  <a:pt x="84642" y="7677"/>
                </a:lnTo>
                <a:lnTo>
                  <a:pt x="83733" y="9057"/>
                </a:lnTo>
                <a:lnTo>
                  <a:pt x="82823" y="10438"/>
                </a:lnTo>
                <a:lnTo>
                  <a:pt x="82756" y="10404"/>
                </a:lnTo>
                <a:lnTo>
                  <a:pt x="69289" y="10471"/>
                </a:lnTo>
                <a:lnTo>
                  <a:pt x="55822" y="10539"/>
                </a:lnTo>
                <a:lnTo>
                  <a:pt x="28887" y="10606"/>
                </a:lnTo>
                <a:lnTo>
                  <a:pt x="14477" y="10606"/>
                </a:lnTo>
                <a:lnTo>
                  <a:pt x="7272" y="10640"/>
                </a:lnTo>
                <a:lnTo>
                  <a:pt x="67" y="10707"/>
                </a:lnTo>
                <a:lnTo>
                  <a:pt x="0" y="10741"/>
                </a:lnTo>
                <a:lnTo>
                  <a:pt x="0" y="10775"/>
                </a:lnTo>
                <a:lnTo>
                  <a:pt x="0" y="10842"/>
                </a:lnTo>
                <a:lnTo>
                  <a:pt x="67" y="10876"/>
                </a:lnTo>
                <a:lnTo>
                  <a:pt x="6801" y="10909"/>
                </a:lnTo>
                <a:lnTo>
                  <a:pt x="13535" y="10876"/>
                </a:lnTo>
                <a:lnTo>
                  <a:pt x="27002" y="10808"/>
                </a:lnTo>
                <a:lnTo>
                  <a:pt x="53936" y="10741"/>
                </a:lnTo>
                <a:lnTo>
                  <a:pt x="68346" y="10674"/>
                </a:lnTo>
                <a:lnTo>
                  <a:pt x="82756" y="10640"/>
                </a:lnTo>
                <a:lnTo>
                  <a:pt x="82823" y="10674"/>
                </a:lnTo>
                <a:lnTo>
                  <a:pt x="82857" y="10640"/>
                </a:lnTo>
                <a:lnTo>
                  <a:pt x="83362" y="10000"/>
                </a:lnTo>
                <a:lnTo>
                  <a:pt x="83867" y="9360"/>
                </a:lnTo>
                <a:lnTo>
                  <a:pt x="84776" y="8014"/>
                </a:lnTo>
                <a:lnTo>
                  <a:pt x="85685" y="6633"/>
                </a:lnTo>
                <a:lnTo>
                  <a:pt x="86527" y="5219"/>
                </a:lnTo>
                <a:lnTo>
                  <a:pt x="87301" y="3940"/>
                </a:lnTo>
                <a:lnTo>
                  <a:pt x="88042" y="2661"/>
                </a:lnTo>
                <a:lnTo>
                  <a:pt x="88783" y="1347"/>
                </a:lnTo>
                <a:lnTo>
                  <a:pt x="8949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 userDrawn="1"/>
        </p:nvSpPr>
        <p:spPr>
          <a:xfrm>
            <a:off x="1045265" y="-6007"/>
            <a:ext cx="7118300" cy="2100014"/>
          </a:xfrm>
          <a:custGeom>
            <a:avLst/>
            <a:gdLst/>
            <a:ahLst/>
            <a:cxnLst/>
            <a:rect l="0" t="0" r="0" b="0"/>
            <a:pathLst>
              <a:path w="107167" h="31616" extrusionOk="0">
                <a:moveTo>
                  <a:pt x="98850" y="8889"/>
                </a:moveTo>
                <a:lnTo>
                  <a:pt x="99456" y="9057"/>
                </a:lnTo>
                <a:lnTo>
                  <a:pt x="100062" y="9192"/>
                </a:lnTo>
                <a:lnTo>
                  <a:pt x="100702" y="9360"/>
                </a:lnTo>
                <a:lnTo>
                  <a:pt x="101308" y="9529"/>
                </a:lnTo>
                <a:lnTo>
                  <a:pt x="102048" y="9798"/>
                </a:lnTo>
                <a:lnTo>
                  <a:pt x="102789" y="10168"/>
                </a:lnTo>
                <a:lnTo>
                  <a:pt x="103496" y="10572"/>
                </a:lnTo>
                <a:lnTo>
                  <a:pt x="104136" y="11078"/>
                </a:lnTo>
                <a:lnTo>
                  <a:pt x="104675" y="11515"/>
                </a:lnTo>
                <a:lnTo>
                  <a:pt x="105146" y="12054"/>
                </a:lnTo>
                <a:lnTo>
                  <a:pt x="105550" y="12593"/>
                </a:lnTo>
                <a:lnTo>
                  <a:pt x="105920" y="13199"/>
                </a:lnTo>
                <a:lnTo>
                  <a:pt x="106223" y="13805"/>
                </a:lnTo>
                <a:lnTo>
                  <a:pt x="106493" y="14444"/>
                </a:lnTo>
                <a:lnTo>
                  <a:pt x="106695" y="15118"/>
                </a:lnTo>
                <a:lnTo>
                  <a:pt x="106829" y="15791"/>
                </a:lnTo>
                <a:lnTo>
                  <a:pt x="106728" y="15825"/>
                </a:lnTo>
                <a:lnTo>
                  <a:pt x="106594" y="15825"/>
                </a:lnTo>
                <a:lnTo>
                  <a:pt x="106493" y="15858"/>
                </a:lnTo>
                <a:lnTo>
                  <a:pt x="106459" y="15892"/>
                </a:lnTo>
                <a:lnTo>
                  <a:pt x="106425" y="15926"/>
                </a:lnTo>
                <a:lnTo>
                  <a:pt x="106425" y="15959"/>
                </a:lnTo>
                <a:lnTo>
                  <a:pt x="106459" y="15993"/>
                </a:lnTo>
                <a:lnTo>
                  <a:pt x="106560" y="16027"/>
                </a:lnTo>
                <a:lnTo>
                  <a:pt x="106661" y="16060"/>
                </a:lnTo>
                <a:lnTo>
                  <a:pt x="106863" y="16027"/>
                </a:lnTo>
                <a:lnTo>
                  <a:pt x="106930" y="16262"/>
                </a:lnTo>
                <a:lnTo>
                  <a:pt x="106930" y="16296"/>
                </a:lnTo>
                <a:lnTo>
                  <a:pt x="106998" y="16330"/>
                </a:lnTo>
                <a:lnTo>
                  <a:pt x="106964" y="16969"/>
                </a:lnTo>
                <a:lnTo>
                  <a:pt x="106526" y="17037"/>
                </a:lnTo>
                <a:lnTo>
                  <a:pt x="106493" y="16767"/>
                </a:lnTo>
                <a:lnTo>
                  <a:pt x="106459" y="16532"/>
                </a:lnTo>
                <a:lnTo>
                  <a:pt x="106493" y="16431"/>
                </a:lnTo>
                <a:lnTo>
                  <a:pt x="106425" y="16094"/>
                </a:lnTo>
                <a:lnTo>
                  <a:pt x="106324" y="15757"/>
                </a:lnTo>
                <a:lnTo>
                  <a:pt x="106190" y="15421"/>
                </a:lnTo>
                <a:lnTo>
                  <a:pt x="106055" y="15118"/>
                </a:lnTo>
                <a:lnTo>
                  <a:pt x="105887" y="14815"/>
                </a:lnTo>
                <a:lnTo>
                  <a:pt x="105685" y="14512"/>
                </a:lnTo>
                <a:lnTo>
                  <a:pt x="105281" y="13939"/>
                </a:lnTo>
                <a:lnTo>
                  <a:pt x="104809" y="13434"/>
                </a:lnTo>
                <a:lnTo>
                  <a:pt x="104271" y="12929"/>
                </a:lnTo>
                <a:lnTo>
                  <a:pt x="103732" y="12458"/>
                </a:lnTo>
                <a:lnTo>
                  <a:pt x="103193" y="12054"/>
                </a:lnTo>
                <a:lnTo>
                  <a:pt x="102587" y="11583"/>
                </a:lnTo>
                <a:lnTo>
                  <a:pt x="101947" y="11212"/>
                </a:lnTo>
                <a:lnTo>
                  <a:pt x="101274" y="10876"/>
                </a:lnTo>
                <a:lnTo>
                  <a:pt x="100601" y="10572"/>
                </a:lnTo>
                <a:lnTo>
                  <a:pt x="99995" y="10337"/>
                </a:lnTo>
                <a:lnTo>
                  <a:pt x="99355" y="10168"/>
                </a:lnTo>
                <a:lnTo>
                  <a:pt x="98715" y="10000"/>
                </a:lnTo>
                <a:lnTo>
                  <a:pt x="98379" y="9966"/>
                </a:lnTo>
                <a:lnTo>
                  <a:pt x="98042" y="9933"/>
                </a:lnTo>
                <a:lnTo>
                  <a:pt x="98850" y="8889"/>
                </a:lnTo>
                <a:close/>
                <a:moveTo>
                  <a:pt x="106324" y="19865"/>
                </a:moveTo>
                <a:lnTo>
                  <a:pt x="106392" y="19899"/>
                </a:lnTo>
                <a:lnTo>
                  <a:pt x="106324" y="20303"/>
                </a:lnTo>
                <a:lnTo>
                  <a:pt x="106257" y="20639"/>
                </a:lnTo>
                <a:lnTo>
                  <a:pt x="106190" y="20774"/>
                </a:lnTo>
                <a:lnTo>
                  <a:pt x="106156" y="20942"/>
                </a:lnTo>
                <a:lnTo>
                  <a:pt x="106055" y="20808"/>
                </a:lnTo>
                <a:lnTo>
                  <a:pt x="106021" y="20639"/>
                </a:lnTo>
                <a:lnTo>
                  <a:pt x="106021" y="20471"/>
                </a:lnTo>
                <a:lnTo>
                  <a:pt x="106089" y="20303"/>
                </a:lnTo>
                <a:lnTo>
                  <a:pt x="106190" y="20067"/>
                </a:lnTo>
                <a:lnTo>
                  <a:pt x="106324" y="19865"/>
                </a:lnTo>
                <a:close/>
                <a:moveTo>
                  <a:pt x="91712" y="20168"/>
                </a:moveTo>
                <a:lnTo>
                  <a:pt x="91881" y="20202"/>
                </a:lnTo>
                <a:lnTo>
                  <a:pt x="91813" y="20740"/>
                </a:lnTo>
                <a:lnTo>
                  <a:pt x="91780" y="21313"/>
                </a:lnTo>
                <a:lnTo>
                  <a:pt x="91746" y="20740"/>
                </a:lnTo>
                <a:lnTo>
                  <a:pt x="91712" y="20168"/>
                </a:lnTo>
                <a:close/>
                <a:moveTo>
                  <a:pt x="64004" y="14242"/>
                </a:moveTo>
                <a:lnTo>
                  <a:pt x="64004" y="14276"/>
                </a:lnTo>
                <a:lnTo>
                  <a:pt x="64004" y="14343"/>
                </a:lnTo>
                <a:lnTo>
                  <a:pt x="64239" y="14848"/>
                </a:lnTo>
                <a:lnTo>
                  <a:pt x="64475" y="15387"/>
                </a:lnTo>
                <a:lnTo>
                  <a:pt x="64643" y="15926"/>
                </a:lnTo>
                <a:lnTo>
                  <a:pt x="64812" y="16498"/>
                </a:lnTo>
                <a:lnTo>
                  <a:pt x="64913" y="17037"/>
                </a:lnTo>
                <a:lnTo>
                  <a:pt x="64980" y="17609"/>
                </a:lnTo>
                <a:lnTo>
                  <a:pt x="65014" y="18181"/>
                </a:lnTo>
                <a:lnTo>
                  <a:pt x="64946" y="18754"/>
                </a:lnTo>
                <a:lnTo>
                  <a:pt x="64879" y="19057"/>
                </a:lnTo>
                <a:lnTo>
                  <a:pt x="64812" y="19326"/>
                </a:lnTo>
                <a:lnTo>
                  <a:pt x="64711" y="19562"/>
                </a:lnTo>
                <a:lnTo>
                  <a:pt x="64576" y="19798"/>
                </a:lnTo>
                <a:lnTo>
                  <a:pt x="64441" y="20033"/>
                </a:lnTo>
                <a:lnTo>
                  <a:pt x="64273" y="20235"/>
                </a:lnTo>
                <a:lnTo>
                  <a:pt x="64105" y="20437"/>
                </a:lnTo>
                <a:lnTo>
                  <a:pt x="63936" y="20639"/>
                </a:lnTo>
                <a:lnTo>
                  <a:pt x="63499" y="20942"/>
                </a:lnTo>
                <a:lnTo>
                  <a:pt x="63061" y="21212"/>
                </a:lnTo>
                <a:lnTo>
                  <a:pt x="62556" y="21380"/>
                </a:lnTo>
                <a:lnTo>
                  <a:pt x="61984" y="21548"/>
                </a:lnTo>
                <a:lnTo>
                  <a:pt x="61445" y="21616"/>
                </a:lnTo>
                <a:lnTo>
                  <a:pt x="60906" y="21683"/>
                </a:lnTo>
                <a:lnTo>
                  <a:pt x="60334" y="21717"/>
                </a:lnTo>
                <a:lnTo>
                  <a:pt x="59795" y="21750"/>
                </a:lnTo>
                <a:lnTo>
                  <a:pt x="57573" y="21750"/>
                </a:lnTo>
                <a:lnTo>
                  <a:pt x="52792" y="21851"/>
                </a:lnTo>
                <a:lnTo>
                  <a:pt x="48045" y="21919"/>
                </a:lnTo>
                <a:lnTo>
                  <a:pt x="43298" y="22020"/>
                </a:lnTo>
                <a:lnTo>
                  <a:pt x="42961" y="21986"/>
                </a:lnTo>
                <a:lnTo>
                  <a:pt x="42658" y="21952"/>
                </a:lnTo>
                <a:lnTo>
                  <a:pt x="42355" y="21851"/>
                </a:lnTo>
                <a:lnTo>
                  <a:pt x="42119" y="21717"/>
                </a:lnTo>
                <a:lnTo>
                  <a:pt x="41884" y="21582"/>
                </a:lnTo>
                <a:lnTo>
                  <a:pt x="41715" y="21380"/>
                </a:lnTo>
                <a:lnTo>
                  <a:pt x="41513" y="21178"/>
                </a:lnTo>
                <a:lnTo>
                  <a:pt x="41379" y="20942"/>
                </a:lnTo>
                <a:lnTo>
                  <a:pt x="41244" y="20707"/>
                </a:lnTo>
                <a:lnTo>
                  <a:pt x="41143" y="20437"/>
                </a:lnTo>
                <a:lnTo>
                  <a:pt x="40941" y="19865"/>
                </a:lnTo>
                <a:lnTo>
                  <a:pt x="40840" y="19259"/>
                </a:lnTo>
                <a:lnTo>
                  <a:pt x="40739" y="18687"/>
                </a:lnTo>
                <a:lnTo>
                  <a:pt x="40672" y="18114"/>
                </a:lnTo>
                <a:lnTo>
                  <a:pt x="40672" y="17575"/>
                </a:lnTo>
                <a:lnTo>
                  <a:pt x="40705" y="17037"/>
                </a:lnTo>
                <a:lnTo>
                  <a:pt x="40739" y="16498"/>
                </a:lnTo>
                <a:lnTo>
                  <a:pt x="40840" y="15959"/>
                </a:lnTo>
                <a:lnTo>
                  <a:pt x="40941" y="15421"/>
                </a:lnTo>
                <a:lnTo>
                  <a:pt x="41076" y="14882"/>
                </a:lnTo>
                <a:lnTo>
                  <a:pt x="41210" y="14343"/>
                </a:lnTo>
                <a:lnTo>
                  <a:pt x="52624" y="14242"/>
                </a:lnTo>
                <a:close/>
                <a:moveTo>
                  <a:pt x="89288" y="20639"/>
                </a:moveTo>
                <a:lnTo>
                  <a:pt x="89322" y="20774"/>
                </a:lnTo>
                <a:lnTo>
                  <a:pt x="89389" y="20875"/>
                </a:lnTo>
                <a:lnTo>
                  <a:pt x="89457" y="20942"/>
                </a:lnTo>
                <a:lnTo>
                  <a:pt x="89558" y="21010"/>
                </a:lnTo>
                <a:lnTo>
                  <a:pt x="89793" y="21043"/>
                </a:lnTo>
                <a:lnTo>
                  <a:pt x="89928" y="21077"/>
                </a:lnTo>
                <a:lnTo>
                  <a:pt x="90029" y="21043"/>
                </a:lnTo>
                <a:lnTo>
                  <a:pt x="89928" y="22121"/>
                </a:lnTo>
                <a:lnTo>
                  <a:pt x="89861" y="23232"/>
                </a:lnTo>
                <a:lnTo>
                  <a:pt x="89760" y="25420"/>
                </a:lnTo>
                <a:lnTo>
                  <a:pt x="89558" y="25521"/>
                </a:lnTo>
                <a:lnTo>
                  <a:pt x="89389" y="25656"/>
                </a:lnTo>
                <a:lnTo>
                  <a:pt x="89255" y="25790"/>
                </a:lnTo>
                <a:lnTo>
                  <a:pt x="89154" y="25959"/>
                </a:lnTo>
                <a:lnTo>
                  <a:pt x="89120" y="25790"/>
                </a:lnTo>
                <a:lnTo>
                  <a:pt x="89086" y="25790"/>
                </a:lnTo>
                <a:lnTo>
                  <a:pt x="88985" y="25117"/>
                </a:lnTo>
                <a:lnTo>
                  <a:pt x="88985" y="24444"/>
                </a:lnTo>
                <a:lnTo>
                  <a:pt x="88985" y="23770"/>
                </a:lnTo>
                <a:lnTo>
                  <a:pt x="89019" y="23097"/>
                </a:lnTo>
                <a:lnTo>
                  <a:pt x="89053" y="22255"/>
                </a:lnTo>
                <a:lnTo>
                  <a:pt x="89086" y="21851"/>
                </a:lnTo>
                <a:lnTo>
                  <a:pt x="89154" y="21447"/>
                </a:lnTo>
                <a:lnTo>
                  <a:pt x="89221" y="21043"/>
                </a:lnTo>
                <a:lnTo>
                  <a:pt x="89255" y="20841"/>
                </a:lnTo>
                <a:lnTo>
                  <a:pt x="89288" y="20639"/>
                </a:lnTo>
                <a:close/>
                <a:moveTo>
                  <a:pt x="92015" y="20202"/>
                </a:moveTo>
                <a:lnTo>
                  <a:pt x="92015" y="20235"/>
                </a:lnTo>
                <a:lnTo>
                  <a:pt x="92015" y="20303"/>
                </a:lnTo>
                <a:lnTo>
                  <a:pt x="92083" y="20370"/>
                </a:lnTo>
                <a:lnTo>
                  <a:pt x="92015" y="21043"/>
                </a:lnTo>
                <a:lnTo>
                  <a:pt x="91982" y="21717"/>
                </a:lnTo>
                <a:lnTo>
                  <a:pt x="91914" y="23097"/>
                </a:lnTo>
                <a:lnTo>
                  <a:pt x="91679" y="26598"/>
                </a:lnTo>
                <a:lnTo>
                  <a:pt x="91645" y="26598"/>
                </a:lnTo>
                <a:lnTo>
                  <a:pt x="91813" y="23501"/>
                </a:lnTo>
                <a:lnTo>
                  <a:pt x="91914" y="21851"/>
                </a:lnTo>
                <a:lnTo>
                  <a:pt x="91948" y="21010"/>
                </a:lnTo>
                <a:lnTo>
                  <a:pt x="91948" y="20202"/>
                </a:lnTo>
                <a:close/>
                <a:moveTo>
                  <a:pt x="91140" y="19865"/>
                </a:moveTo>
                <a:lnTo>
                  <a:pt x="91275" y="19932"/>
                </a:lnTo>
                <a:lnTo>
                  <a:pt x="91342" y="20000"/>
                </a:lnTo>
                <a:lnTo>
                  <a:pt x="91376" y="20067"/>
                </a:lnTo>
                <a:lnTo>
                  <a:pt x="91443" y="20235"/>
                </a:lnTo>
                <a:lnTo>
                  <a:pt x="91477" y="20303"/>
                </a:lnTo>
                <a:lnTo>
                  <a:pt x="91544" y="20303"/>
                </a:lnTo>
                <a:lnTo>
                  <a:pt x="91510" y="21818"/>
                </a:lnTo>
                <a:lnTo>
                  <a:pt x="91443" y="23333"/>
                </a:lnTo>
                <a:lnTo>
                  <a:pt x="91275" y="26329"/>
                </a:lnTo>
                <a:lnTo>
                  <a:pt x="91241" y="26363"/>
                </a:lnTo>
                <a:lnTo>
                  <a:pt x="91207" y="26363"/>
                </a:lnTo>
                <a:lnTo>
                  <a:pt x="91106" y="26531"/>
                </a:lnTo>
                <a:lnTo>
                  <a:pt x="91005" y="26666"/>
                </a:lnTo>
                <a:lnTo>
                  <a:pt x="91005" y="26666"/>
                </a:lnTo>
                <a:lnTo>
                  <a:pt x="91106" y="23501"/>
                </a:lnTo>
                <a:lnTo>
                  <a:pt x="91174" y="21683"/>
                </a:lnTo>
                <a:lnTo>
                  <a:pt x="91174" y="20774"/>
                </a:lnTo>
                <a:lnTo>
                  <a:pt x="91140" y="19865"/>
                </a:lnTo>
                <a:close/>
                <a:moveTo>
                  <a:pt x="91039" y="19865"/>
                </a:moveTo>
                <a:lnTo>
                  <a:pt x="90972" y="20707"/>
                </a:lnTo>
                <a:lnTo>
                  <a:pt x="90938" y="21548"/>
                </a:lnTo>
                <a:lnTo>
                  <a:pt x="90938" y="23232"/>
                </a:lnTo>
                <a:lnTo>
                  <a:pt x="90770" y="26733"/>
                </a:lnTo>
                <a:lnTo>
                  <a:pt x="90669" y="26733"/>
                </a:lnTo>
                <a:lnTo>
                  <a:pt x="90568" y="26700"/>
                </a:lnTo>
                <a:lnTo>
                  <a:pt x="90366" y="26598"/>
                </a:lnTo>
                <a:lnTo>
                  <a:pt x="90231" y="26497"/>
                </a:lnTo>
                <a:lnTo>
                  <a:pt x="90130" y="26396"/>
                </a:lnTo>
                <a:lnTo>
                  <a:pt x="89928" y="26161"/>
                </a:lnTo>
                <a:lnTo>
                  <a:pt x="89995" y="25588"/>
                </a:lnTo>
                <a:lnTo>
                  <a:pt x="90063" y="25521"/>
                </a:lnTo>
                <a:lnTo>
                  <a:pt x="90063" y="25454"/>
                </a:lnTo>
                <a:lnTo>
                  <a:pt x="90029" y="25386"/>
                </a:lnTo>
                <a:lnTo>
                  <a:pt x="90130" y="24141"/>
                </a:lnTo>
                <a:lnTo>
                  <a:pt x="90231" y="22895"/>
                </a:lnTo>
                <a:lnTo>
                  <a:pt x="90298" y="21649"/>
                </a:lnTo>
                <a:lnTo>
                  <a:pt x="90298" y="21043"/>
                </a:lnTo>
                <a:lnTo>
                  <a:pt x="90298" y="20437"/>
                </a:lnTo>
                <a:lnTo>
                  <a:pt x="90568" y="20168"/>
                </a:lnTo>
                <a:lnTo>
                  <a:pt x="90837" y="19966"/>
                </a:lnTo>
                <a:lnTo>
                  <a:pt x="90938" y="19899"/>
                </a:lnTo>
                <a:lnTo>
                  <a:pt x="91039" y="19865"/>
                </a:lnTo>
                <a:close/>
                <a:moveTo>
                  <a:pt x="92756" y="19798"/>
                </a:moveTo>
                <a:lnTo>
                  <a:pt x="92891" y="19831"/>
                </a:lnTo>
                <a:lnTo>
                  <a:pt x="93059" y="19899"/>
                </a:lnTo>
                <a:lnTo>
                  <a:pt x="93227" y="20000"/>
                </a:lnTo>
                <a:lnTo>
                  <a:pt x="93396" y="20168"/>
                </a:lnTo>
                <a:lnTo>
                  <a:pt x="93429" y="20404"/>
                </a:lnTo>
                <a:lnTo>
                  <a:pt x="93396" y="20639"/>
                </a:lnTo>
                <a:lnTo>
                  <a:pt x="93396" y="21144"/>
                </a:lnTo>
                <a:lnTo>
                  <a:pt x="93328" y="23265"/>
                </a:lnTo>
                <a:lnTo>
                  <a:pt x="93295" y="24343"/>
                </a:lnTo>
                <a:lnTo>
                  <a:pt x="93261" y="25420"/>
                </a:lnTo>
                <a:lnTo>
                  <a:pt x="93261" y="25959"/>
                </a:lnTo>
                <a:lnTo>
                  <a:pt x="93194" y="26531"/>
                </a:lnTo>
                <a:lnTo>
                  <a:pt x="93126" y="26767"/>
                </a:lnTo>
                <a:lnTo>
                  <a:pt x="93025" y="26935"/>
                </a:lnTo>
                <a:lnTo>
                  <a:pt x="92857" y="27036"/>
                </a:lnTo>
                <a:lnTo>
                  <a:pt x="92655" y="27104"/>
                </a:lnTo>
                <a:lnTo>
                  <a:pt x="92453" y="27104"/>
                </a:lnTo>
                <a:lnTo>
                  <a:pt x="92251" y="27070"/>
                </a:lnTo>
                <a:lnTo>
                  <a:pt x="92015" y="27036"/>
                </a:lnTo>
                <a:lnTo>
                  <a:pt x="91847" y="26935"/>
                </a:lnTo>
                <a:lnTo>
                  <a:pt x="91881" y="26902"/>
                </a:lnTo>
                <a:lnTo>
                  <a:pt x="91881" y="26834"/>
                </a:lnTo>
                <a:lnTo>
                  <a:pt x="92116" y="23366"/>
                </a:lnTo>
                <a:lnTo>
                  <a:pt x="92251" y="21784"/>
                </a:lnTo>
                <a:lnTo>
                  <a:pt x="92285" y="21010"/>
                </a:lnTo>
                <a:lnTo>
                  <a:pt x="92318" y="20202"/>
                </a:lnTo>
                <a:lnTo>
                  <a:pt x="92352" y="20168"/>
                </a:lnTo>
                <a:lnTo>
                  <a:pt x="92419" y="20000"/>
                </a:lnTo>
                <a:lnTo>
                  <a:pt x="92520" y="19899"/>
                </a:lnTo>
                <a:lnTo>
                  <a:pt x="92655" y="19831"/>
                </a:lnTo>
                <a:lnTo>
                  <a:pt x="92756" y="19798"/>
                </a:lnTo>
                <a:close/>
                <a:moveTo>
                  <a:pt x="90467" y="14444"/>
                </a:moveTo>
                <a:lnTo>
                  <a:pt x="90265" y="14781"/>
                </a:lnTo>
                <a:lnTo>
                  <a:pt x="90096" y="15118"/>
                </a:lnTo>
                <a:lnTo>
                  <a:pt x="89962" y="15522"/>
                </a:lnTo>
                <a:lnTo>
                  <a:pt x="89827" y="15926"/>
                </a:lnTo>
                <a:lnTo>
                  <a:pt x="89659" y="16767"/>
                </a:lnTo>
                <a:lnTo>
                  <a:pt x="89524" y="17542"/>
                </a:lnTo>
                <a:lnTo>
                  <a:pt x="89423" y="18249"/>
                </a:lnTo>
                <a:lnTo>
                  <a:pt x="89356" y="18990"/>
                </a:lnTo>
                <a:lnTo>
                  <a:pt x="89322" y="19730"/>
                </a:lnTo>
                <a:lnTo>
                  <a:pt x="89356" y="20471"/>
                </a:lnTo>
                <a:lnTo>
                  <a:pt x="89288" y="20505"/>
                </a:lnTo>
                <a:lnTo>
                  <a:pt x="89288" y="20572"/>
                </a:lnTo>
                <a:lnTo>
                  <a:pt x="89288" y="20606"/>
                </a:lnTo>
                <a:lnTo>
                  <a:pt x="89255" y="20505"/>
                </a:lnTo>
                <a:lnTo>
                  <a:pt x="89086" y="20774"/>
                </a:lnTo>
                <a:lnTo>
                  <a:pt x="88952" y="21077"/>
                </a:lnTo>
                <a:lnTo>
                  <a:pt x="88884" y="21414"/>
                </a:lnTo>
                <a:lnTo>
                  <a:pt x="88817" y="21750"/>
                </a:lnTo>
                <a:lnTo>
                  <a:pt x="88783" y="22457"/>
                </a:lnTo>
                <a:lnTo>
                  <a:pt x="88783" y="23097"/>
                </a:lnTo>
                <a:lnTo>
                  <a:pt x="88750" y="23871"/>
                </a:lnTo>
                <a:lnTo>
                  <a:pt x="88716" y="24679"/>
                </a:lnTo>
                <a:lnTo>
                  <a:pt x="88750" y="25083"/>
                </a:lnTo>
                <a:lnTo>
                  <a:pt x="88783" y="25487"/>
                </a:lnTo>
                <a:lnTo>
                  <a:pt x="88851" y="25858"/>
                </a:lnTo>
                <a:lnTo>
                  <a:pt x="88952" y="26262"/>
                </a:lnTo>
                <a:lnTo>
                  <a:pt x="88985" y="26295"/>
                </a:lnTo>
                <a:lnTo>
                  <a:pt x="88918" y="26598"/>
                </a:lnTo>
                <a:lnTo>
                  <a:pt x="88851" y="26868"/>
                </a:lnTo>
                <a:lnTo>
                  <a:pt x="88716" y="27137"/>
                </a:lnTo>
                <a:lnTo>
                  <a:pt x="88548" y="27407"/>
                </a:lnTo>
                <a:lnTo>
                  <a:pt x="88413" y="27036"/>
                </a:lnTo>
                <a:lnTo>
                  <a:pt x="88278" y="26666"/>
                </a:lnTo>
                <a:lnTo>
                  <a:pt x="88211" y="26262"/>
                </a:lnTo>
                <a:lnTo>
                  <a:pt x="88177" y="25858"/>
                </a:lnTo>
                <a:lnTo>
                  <a:pt x="88110" y="25083"/>
                </a:lnTo>
                <a:lnTo>
                  <a:pt x="88076" y="24275"/>
                </a:lnTo>
                <a:lnTo>
                  <a:pt x="88009" y="22558"/>
                </a:lnTo>
                <a:lnTo>
                  <a:pt x="88009" y="21717"/>
                </a:lnTo>
                <a:lnTo>
                  <a:pt x="88043" y="20841"/>
                </a:lnTo>
                <a:lnTo>
                  <a:pt x="88110" y="20000"/>
                </a:lnTo>
                <a:lnTo>
                  <a:pt x="88211" y="19192"/>
                </a:lnTo>
                <a:lnTo>
                  <a:pt x="88346" y="18350"/>
                </a:lnTo>
                <a:lnTo>
                  <a:pt x="88514" y="17542"/>
                </a:lnTo>
                <a:lnTo>
                  <a:pt x="88750" y="16734"/>
                </a:lnTo>
                <a:lnTo>
                  <a:pt x="89053" y="15959"/>
                </a:lnTo>
                <a:lnTo>
                  <a:pt x="89389" y="15185"/>
                </a:lnTo>
                <a:lnTo>
                  <a:pt x="89726" y="14444"/>
                </a:lnTo>
                <a:close/>
                <a:moveTo>
                  <a:pt x="99692" y="22558"/>
                </a:moveTo>
                <a:lnTo>
                  <a:pt x="99826" y="22626"/>
                </a:lnTo>
                <a:lnTo>
                  <a:pt x="99961" y="22727"/>
                </a:lnTo>
                <a:lnTo>
                  <a:pt x="100096" y="22861"/>
                </a:lnTo>
                <a:lnTo>
                  <a:pt x="100230" y="23030"/>
                </a:lnTo>
                <a:lnTo>
                  <a:pt x="100264" y="23198"/>
                </a:lnTo>
                <a:lnTo>
                  <a:pt x="100264" y="23366"/>
                </a:lnTo>
                <a:lnTo>
                  <a:pt x="100230" y="23737"/>
                </a:lnTo>
                <a:lnTo>
                  <a:pt x="100264" y="23804"/>
                </a:lnTo>
                <a:lnTo>
                  <a:pt x="100331" y="23838"/>
                </a:lnTo>
                <a:lnTo>
                  <a:pt x="99860" y="24309"/>
                </a:lnTo>
                <a:lnTo>
                  <a:pt x="99389" y="24780"/>
                </a:lnTo>
                <a:lnTo>
                  <a:pt x="98547" y="25790"/>
                </a:lnTo>
                <a:lnTo>
                  <a:pt x="97907" y="26464"/>
                </a:lnTo>
                <a:lnTo>
                  <a:pt x="97200" y="27104"/>
                </a:lnTo>
                <a:lnTo>
                  <a:pt x="96527" y="27710"/>
                </a:lnTo>
                <a:lnTo>
                  <a:pt x="95887" y="28383"/>
                </a:lnTo>
                <a:lnTo>
                  <a:pt x="95584" y="28383"/>
                </a:lnTo>
                <a:lnTo>
                  <a:pt x="95450" y="28349"/>
                </a:lnTo>
                <a:lnTo>
                  <a:pt x="95349" y="28282"/>
                </a:lnTo>
                <a:lnTo>
                  <a:pt x="95180" y="28080"/>
                </a:lnTo>
                <a:lnTo>
                  <a:pt x="95012" y="27878"/>
                </a:lnTo>
                <a:lnTo>
                  <a:pt x="94978" y="27811"/>
                </a:lnTo>
                <a:lnTo>
                  <a:pt x="94945" y="27710"/>
                </a:lnTo>
                <a:lnTo>
                  <a:pt x="94945" y="27508"/>
                </a:lnTo>
                <a:lnTo>
                  <a:pt x="95012" y="27339"/>
                </a:lnTo>
                <a:lnTo>
                  <a:pt x="95147" y="27137"/>
                </a:lnTo>
                <a:lnTo>
                  <a:pt x="95416" y="26801"/>
                </a:lnTo>
                <a:lnTo>
                  <a:pt x="95652" y="26531"/>
                </a:lnTo>
                <a:lnTo>
                  <a:pt x="96931" y="24949"/>
                </a:lnTo>
                <a:lnTo>
                  <a:pt x="97604" y="24208"/>
                </a:lnTo>
                <a:lnTo>
                  <a:pt x="98278" y="23467"/>
                </a:lnTo>
                <a:lnTo>
                  <a:pt x="98682" y="23063"/>
                </a:lnTo>
                <a:lnTo>
                  <a:pt x="98884" y="22861"/>
                </a:lnTo>
                <a:lnTo>
                  <a:pt x="99119" y="22693"/>
                </a:lnTo>
                <a:lnTo>
                  <a:pt x="99254" y="22626"/>
                </a:lnTo>
                <a:lnTo>
                  <a:pt x="99389" y="22558"/>
                </a:lnTo>
                <a:close/>
                <a:moveTo>
                  <a:pt x="100870" y="23905"/>
                </a:moveTo>
                <a:lnTo>
                  <a:pt x="100971" y="23972"/>
                </a:lnTo>
                <a:lnTo>
                  <a:pt x="98648" y="26464"/>
                </a:lnTo>
                <a:lnTo>
                  <a:pt x="97402" y="27743"/>
                </a:lnTo>
                <a:lnTo>
                  <a:pt x="96796" y="28383"/>
                </a:lnTo>
                <a:lnTo>
                  <a:pt x="96258" y="29090"/>
                </a:lnTo>
                <a:lnTo>
                  <a:pt x="96123" y="28989"/>
                </a:lnTo>
                <a:lnTo>
                  <a:pt x="96022" y="28922"/>
                </a:lnTo>
                <a:lnTo>
                  <a:pt x="96022" y="28888"/>
                </a:lnTo>
                <a:lnTo>
                  <a:pt x="96359" y="28652"/>
                </a:lnTo>
                <a:lnTo>
                  <a:pt x="96695" y="28383"/>
                </a:lnTo>
                <a:lnTo>
                  <a:pt x="96998" y="28080"/>
                </a:lnTo>
                <a:lnTo>
                  <a:pt x="97301" y="27777"/>
                </a:lnTo>
                <a:lnTo>
                  <a:pt x="97874" y="27137"/>
                </a:lnTo>
                <a:lnTo>
                  <a:pt x="98446" y="26497"/>
                </a:lnTo>
                <a:lnTo>
                  <a:pt x="99624" y="25184"/>
                </a:lnTo>
                <a:lnTo>
                  <a:pt x="100230" y="24511"/>
                </a:lnTo>
                <a:lnTo>
                  <a:pt x="100870" y="23905"/>
                </a:lnTo>
                <a:close/>
                <a:moveTo>
                  <a:pt x="101308" y="24511"/>
                </a:moveTo>
                <a:lnTo>
                  <a:pt x="101409" y="24780"/>
                </a:lnTo>
                <a:lnTo>
                  <a:pt x="101510" y="25016"/>
                </a:lnTo>
                <a:lnTo>
                  <a:pt x="101543" y="25252"/>
                </a:lnTo>
                <a:lnTo>
                  <a:pt x="101038" y="25790"/>
                </a:lnTo>
                <a:lnTo>
                  <a:pt x="100466" y="26295"/>
                </a:lnTo>
                <a:lnTo>
                  <a:pt x="99321" y="27339"/>
                </a:lnTo>
                <a:lnTo>
                  <a:pt x="98783" y="27878"/>
                </a:lnTo>
                <a:lnTo>
                  <a:pt x="98244" y="28417"/>
                </a:lnTo>
                <a:lnTo>
                  <a:pt x="97806" y="29023"/>
                </a:lnTo>
                <a:lnTo>
                  <a:pt x="97604" y="29326"/>
                </a:lnTo>
                <a:lnTo>
                  <a:pt x="97402" y="29629"/>
                </a:lnTo>
                <a:lnTo>
                  <a:pt x="96965" y="29561"/>
                </a:lnTo>
                <a:lnTo>
                  <a:pt x="96763" y="29494"/>
                </a:lnTo>
                <a:lnTo>
                  <a:pt x="96594" y="29393"/>
                </a:lnTo>
                <a:lnTo>
                  <a:pt x="96931" y="29090"/>
                </a:lnTo>
                <a:lnTo>
                  <a:pt x="97234" y="28787"/>
                </a:lnTo>
                <a:lnTo>
                  <a:pt x="97840" y="28147"/>
                </a:lnTo>
                <a:lnTo>
                  <a:pt x="98412" y="27508"/>
                </a:lnTo>
                <a:lnTo>
                  <a:pt x="98985" y="26868"/>
                </a:lnTo>
                <a:lnTo>
                  <a:pt x="100129" y="25689"/>
                </a:lnTo>
                <a:lnTo>
                  <a:pt x="101308" y="24511"/>
                </a:lnTo>
                <a:close/>
                <a:moveTo>
                  <a:pt x="101274" y="25858"/>
                </a:moveTo>
                <a:lnTo>
                  <a:pt x="101308" y="25891"/>
                </a:lnTo>
                <a:lnTo>
                  <a:pt x="101442" y="26026"/>
                </a:lnTo>
                <a:lnTo>
                  <a:pt x="101611" y="26093"/>
                </a:lnTo>
                <a:lnTo>
                  <a:pt x="101813" y="26127"/>
                </a:lnTo>
                <a:lnTo>
                  <a:pt x="101981" y="26093"/>
                </a:lnTo>
                <a:lnTo>
                  <a:pt x="101678" y="26666"/>
                </a:lnTo>
                <a:lnTo>
                  <a:pt x="101308" y="27205"/>
                </a:lnTo>
                <a:lnTo>
                  <a:pt x="100870" y="27710"/>
                </a:lnTo>
                <a:lnTo>
                  <a:pt x="100432" y="28181"/>
                </a:lnTo>
                <a:lnTo>
                  <a:pt x="99456" y="29191"/>
                </a:lnTo>
                <a:lnTo>
                  <a:pt x="98783" y="29797"/>
                </a:lnTo>
                <a:lnTo>
                  <a:pt x="98547" y="29999"/>
                </a:lnTo>
                <a:lnTo>
                  <a:pt x="98345" y="30100"/>
                </a:lnTo>
                <a:lnTo>
                  <a:pt x="98345" y="29864"/>
                </a:lnTo>
                <a:lnTo>
                  <a:pt x="98379" y="29831"/>
                </a:lnTo>
                <a:lnTo>
                  <a:pt x="98379" y="29763"/>
                </a:lnTo>
                <a:lnTo>
                  <a:pt x="98345" y="29696"/>
                </a:lnTo>
                <a:lnTo>
                  <a:pt x="98244" y="29460"/>
                </a:lnTo>
                <a:lnTo>
                  <a:pt x="98210" y="29393"/>
                </a:lnTo>
                <a:lnTo>
                  <a:pt x="98109" y="29292"/>
                </a:lnTo>
                <a:lnTo>
                  <a:pt x="98042" y="29225"/>
                </a:lnTo>
                <a:lnTo>
                  <a:pt x="97941" y="29191"/>
                </a:lnTo>
                <a:lnTo>
                  <a:pt x="98682" y="28383"/>
                </a:lnTo>
                <a:lnTo>
                  <a:pt x="99456" y="27575"/>
                </a:lnTo>
                <a:lnTo>
                  <a:pt x="100365" y="26733"/>
                </a:lnTo>
                <a:lnTo>
                  <a:pt x="100836" y="26295"/>
                </a:lnTo>
                <a:lnTo>
                  <a:pt x="101274" y="25858"/>
                </a:lnTo>
                <a:close/>
                <a:moveTo>
                  <a:pt x="106930" y="17171"/>
                </a:moveTo>
                <a:lnTo>
                  <a:pt x="106930" y="18114"/>
                </a:lnTo>
                <a:lnTo>
                  <a:pt x="106897" y="19023"/>
                </a:lnTo>
                <a:lnTo>
                  <a:pt x="106863" y="19495"/>
                </a:lnTo>
                <a:lnTo>
                  <a:pt x="106829" y="19932"/>
                </a:lnTo>
                <a:lnTo>
                  <a:pt x="106728" y="20404"/>
                </a:lnTo>
                <a:lnTo>
                  <a:pt x="106627" y="20841"/>
                </a:lnTo>
                <a:lnTo>
                  <a:pt x="106425" y="21380"/>
                </a:lnTo>
                <a:lnTo>
                  <a:pt x="106190" y="21919"/>
                </a:lnTo>
                <a:lnTo>
                  <a:pt x="105954" y="22457"/>
                </a:lnTo>
                <a:lnTo>
                  <a:pt x="105685" y="22996"/>
                </a:lnTo>
                <a:lnTo>
                  <a:pt x="105382" y="23535"/>
                </a:lnTo>
                <a:lnTo>
                  <a:pt x="105079" y="24040"/>
                </a:lnTo>
                <a:lnTo>
                  <a:pt x="104405" y="25016"/>
                </a:lnTo>
                <a:lnTo>
                  <a:pt x="104069" y="25487"/>
                </a:lnTo>
                <a:lnTo>
                  <a:pt x="103698" y="25925"/>
                </a:lnTo>
                <a:lnTo>
                  <a:pt x="102890" y="26801"/>
                </a:lnTo>
                <a:lnTo>
                  <a:pt x="102015" y="27642"/>
                </a:lnTo>
                <a:lnTo>
                  <a:pt x="101173" y="28450"/>
                </a:lnTo>
                <a:lnTo>
                  <a:pt x="100298" y="29225"/>
                </a:lnTo>
                <a:lnTo>
                  <a:pt x="99422" y="29965"/>
                </a:lnTo>
                <a:lnTo>
                  <a:pt x="98513" y="30672"/>
                </a:lnTo>
                <a:lnTo>
                  <a:pt x="97571" y="31346"/>
                </a:lnTo>
                <a:lnTo>
                  <a:pt x="97571" y="31177"/>
                </a:lnTo>
                <a:lnTo>
                  <a:pt x="97604" y="31043"/>
                </a:lnTo>
                <a:lnTo>
                  <a:pt x="97705" y="30740"/>
                </a:lnTo>
                <a:lnTo>
                  <a:pt x="97874" y="30403"/>
                </a:lnTo>
                <a:lnTo>
                  <a:pt x="98109" y="30134"/>
                </a:lnTo>
                <a:lnTo>
                  <a:pt x="98109" y="30201"/>
                </a:lnTo>
                <a:lnTo>
                  <a:pt x="98109" y="30268"/>
                </a:lnTo>
                <a:lnTo>
                  <a:pt x="98143" y="30302"/>
                </a:lnTo>
                <a:lnTo>
                  <a:pt x="98210" y="30336"/>
                </a:lnTo>
                <a:lnTo>
                  <a:pt x="98311" y="30302"/>
                </a:lnTo>
                <a:lnTo>
                  <a:pt x="98345" y="30235"/>
                </a:lnTo>
                <a:lnTo>
                  <a:pt x="98480" y="30235"/>
                </a:lnTo>
                <a:lnTo>
                  <a:pt x="98581" y="30167"/>
                </a:lnTo>
                <a:lnTo>
                  <a:pt x="98783" y="29999"/>
                </a:lnTo>
                <a:lnTo>
                  <a:pt x="100230" y="28619"/>
                </a:lnTo>
                <a:lnTo>
                  <a:pt x="100803" y="28080"/>
                </a:lnTo>
                <a:lnTo>
                  <a:pt x="101341" y="27474"/>
                </a:lnTo>
                <a:lnTo>
                  <a:pt x="101577" y="27171"/>
                </a:lnTo>
                <a:lnTo>
                  <a:pt x="101813" y="26834"/>
                </a:lnTo>
                <a:lnTo>
                  <a:pt x="102015" y="26497"/>
                </a:lnTo>
                <a:lnTo>
                  <a:pt x="102183" y="26127"/>
                </a:lnTo>
                <a:lnTo>
                  <a:pt x="102217" y="26060"/>
                </a:lnTo>
                <a:lnTo>
                  <a:pt x="102183" y="25992"/>
                </a:lnTo>
                <a:lnTo>
                  <a:pt x="102419" y="25858"/>
                </a:lnTo>
                <a:lnTo>
                  <a:pt x="102654" y="25656"/>
                </a:lnTo>
                <a:lnTo>
                  <a:pt x="102857" y="25454"/>
                </a:lnTo>
                <a:lnTo>
                  <a:pt x="103092" y="25218"/>
                </a:lnTo>
                <a:lnTo>
                  <a:pt x="103732" y="24410"/>
                </a:lnTo>
                <a:lnTo>
                  <a:pt x="104405" y="23669"/>
                </a:lnTo>
                <a:lnTo>
                  <a:pt x="104742" y="23265"/>
                </a:lnTo>
                <a:lnTo>
                  <a:pt x="105079" y="22895"/>
                </a:lnTo>
                <a:lnTo>
                  <a:pt x="105348" y="22491"/>
                </a:lnTo>
                <a:lnTo>
                  <a:pt x="105617" y="22053"/>
                </a:lnTo>
                <a:lnTo>
                  <a:pt x="105819" y="21616"/>
                </a:lnTo>
                <a:lnTo>
                  <a:pt x="105988" y="21144"/>
                </a:lnTo>
                <a:lnTo>
                  <a:pt x="106055" y="21144"/>
                </a:lnTo>
                <a:lnTo>
                  <a:pt x="106156" y="21111"/>
                </a:lnTo>
                <a:lnTo>
                  <a:pt x="106190" y="21111"/>
                </a:lnTo>
                <a:lnTo>
                  <a:pt x="106190" y="21144"/>
                </a:lnTo>
                <a:lnTo>
                  <a:pt x="106223" y="21111"/>
                </a:lnTo>
                <a:lnTo>
                  <a:pt x="106358" y="20976"/>
                </a:lnTo>
                <a:lnTo>
                  <a:pt x="106425" y="20774"/>
                </a:lnTo>
                <a:lnTo>
                  <a:pt x="106493" y="20370"/>
                </a:lnTo>
                <a:lnTo>
                  <a:pt x="106560" y="20033"/>
                </a:lnTo>
                <a:lnTo>
                  <a:pt x="106526" y="19697"/>
                </a:lnTo>
                <a:lnTo>
                  <a:pt x="106560" y="19663"/>
                </a:lnTo>
                <a:lnTo>
                  <a:pt x="106526" y="19596"/>
                </a:lnTo>
                <a:lnTo>
                  <a:pt x="106560" y="18990"/>
                </a:lnTo>
                <a:lnTo>
                  <a:pt x="106594" y="18417"/>
                </a:lnTo>
                <a:lnTo>
                  <a:pt x="106627" y="17845"/>
                </a:lnTo>
                <a:lnTo>
                  <a:pt x="106627" y="17508"/>
                </a:lnTo>
                <a:lnTo>
                  <a:pt x="106560" y="17239"/>
                </a:lnTo>
                <a:lnTo>
                  <a:pt x="106930" y="17171"/>
                </a:lnTo>
                <a:close/>
                <a:moveTo>
                  <a:pt x="1" y="1"/>
                </a:moveTo>
                <a:lnTo>
                  <a:pt x="607" y="1011"/>
                </a:lnTo>
                <a:lnTo>
                  <a:pt x="1246" y="2021"/>
                </a:lnTo>
                <a:lnTo>
                  <a:pt x="2559" y="3974"/>
                </a:lnTo>
                <a:lnTo>
                  <a:pt x="4175" y="6263"/>
                </a:lnTo>
                <a:lnTo>
                  <a:pt x="5792" y="8519"/>
                </a:lnTo>
                <a:lnTo>
                  <a:pt x="7408" y="10640"/>
                </a:lnTo>
                <a:lnTo>
                  <a:pt x="9091" y="12727"/>
                </a:lnTo>
                <a:lnTo>
                  <a:pt x="9394" y="13098"/>
                </a:lnTo>
                <a:lnTo>
                  <a:pt x="9764" y="13468"/>
                </a:lnTo>
                <a:lnTo>
                  <a:pt x="10101" y="13805"/>
                </a:lnTo>
                <a:lnTo>
                  <a:pt x="10505" y="14074"/>
                </a:lnTo>
                <a:lnTo>
                  <a:pt x="10943" y="14343"/>
                </a:lnTo>
                <a:lnTo>
                  <a:pt x="11380" y="14512"/>
                </a:lnTo>
                <a:lnTo>
                  <a:pt x="11616" y="14579"/>
                </a:lnTo>
                <a:lnTo>
                  <a:pt x="11852" y="14646"/>
                </a:lnTo>
                <a:lnTo>
                  <a:pt x="12357" y="14646"/>
                </a:lnTo>
                <a:lnTo>
                  <a:pt x="12357" y="14747"/>
                </a:lnTo>
                <a:lnTo>
                  <a:pt x="12390" y="14781"/>
                </a:lnTo>
                <a:lnTo>
                  <a:pt x="12424" y="14781"/>
                </a:lnTo>
                <a:lnTo>
                  <a:pt x="19090" y="14714"/>
                </a:lnTo>
                <a:lnTo>
                  <a:pt x="25723" y="14613"/>
                </a:lnTo>
                <a:lnTo>
                  <a:pt x="32389" y="14478"/>
                </a:lnTo>
                <a:lnTo>
                  <a:pt x="39056" y="14377"/>
                </a:lnTo>
                <a:lnTo>
                  <a:pt x="41008" y="14343"/>
                </a:lnTo>
                <a:lnTo>
                  <a:pt x="40806" y="14882"/>
                </a:lnTo>
                <a:lnTo>
                  <a:pt x="40672" y="15454"/>
                </a:lnTo>
                <a:lnTo>
                  <a:pt x="40537" y="16027"/>
                </a:lnTo>
                <a:lnTo>
                  <a:pt x="40470" y="16599"/>
                </a:lnTo>
                <a:lnTo>
                  <a:pt x="40436" y="17171"/>
                </a:lnTo>
                <a:lnTo>
                  <a:pt x="40436" y="17744"/>
                </a:lnTo>
                <a:lnTo>
                  <a:pt x="40470" y="18350"/>
                </a:lnTo>
                <a:lnTo>
                  <a:pt x="40503" y="18922"/>
                </a:lnTo>
                <a:lnTo>
                  <a:pt x="40571" y="19360"/>
                </a:lnTo>
                <a:lnTo>
                  <a:pt x="40672" y="19831"/>
                </a:lnTo>
                <a:lnTo>
                  <a:pt x="40806" y="20303"/>
                </a:lnTo>
                <a:lnTo>
                  <a:pt x="40975" y="20740"/>
                </a:lnTo>
                <a:lnTo>
                  <a:pt x="41177" y="21178"/>
                </a:lnTo>
                <a:lnTo>
                  <a:pt x="41446" y="21548"/>
                </a:lnTo>
                <a:lnTo>
                  <a:pt x="41614" y="21717"/>
                </a:lnTo>
                <a:lnTo>
                  <a:pt x="41783" y="21851"/>
                </a:lnTo>
                <a:lnTo>
                  <a:pt x="41985" y="21986"/>
                </a:lnTo>
                <a:lnTo>
                  <a:pt x="42187" y="22121"/>
                </a:lnTo>
                <a:lnTo>
                  <a:pt x="42389" y="22188"/>
                </a:lnTo>
                <a:lnTo>
                  <a:pt x="42624" y="22255"/>
                </a:lnTo>
                <a:lnTo>
                  <a:pt x="42860" y="22289"/>
                </a:lnTo>
                <a:lnTo>
                  <a:pt x="43567" y="22289"/>
                </a:lnTo>
                <a:lnTo>
                  <a:pt x="44038" y="22255"/>
                </a:lnTo>
                <a:lnTo>
                  <a:pt x="46968" y="22222"/>
                </a:lnTo>
                <a:lnTo>
                  <a:pt x="52792" y="22087"/>
                </a:lnTo>
                <a:lnTo>
                  <a:pt x="58347" y="21986"/>
                </a:lnTo>
                <a:lnTo>
                  <a:pt x="59526" y="21986"/>
                </a:lnTo>
                <a:lnTo>
                  <a:pt x="60738" y="21952"/>
                </a:lnTo>
                <a:lnTo>
                  <a:pt x="61310" y="21919"/>
                </a:lnTo>
                <a:lnTo>
                  <a:pt x="61916" y="21818"/>
                </a:lnTo>
                <a:lnTo>
                  <a:pt x="62489" y="21683"/>
                </a:lnTo>
                <a:lnTo>
                  <a:pt x="63061" y="21515"/>
                </a:lnTo>
                <a:lnTo>
                  <a:pt x="63499" y="21313"/>
                </a:lnTo>
                <a:lnTo>
                  <a:pt x="63903" y="21043"/>
                </a:lnTo>
                <a:lnTo>
                  <a:pt x="64239" y="20740"/>
                </a:lnTo>
                <a:lnTo>
                  <a:pt x="64542" y="20370"/>
                </a:lnTo>
                <a:lnTo>
                  <a:pt x="64778" y="19966"/>
                </a:lnTo>
                <a:lnTo>
                  <a:pt x="64980" y="19562"/>
                </a:lnTo>
                <a:lnTo>
                  <a:pt x="65115" y="19091"/>
                </a:lnTo>
                <a:lnTo>
                  <a:pt x="65216" y="18619"/>
                </a:lnTo>
                <a:lnTo>
                  <a:pt x="65283" y="18047"/>
                </a:lnTo>
                <a:lnTo>
                  <a:pt x="65283" y="17474"/>
                </a:lnTo>
                <a:lnTo>
                  <a:pt x="65182" y="16936"/>
                </a:lnTo>
                <a:lnTo>
                  <a:pt x="65081" y="16363"/>
                </a:lnTo>
                <a:lnTo>
                  <a:pt x="64913" y="15825"/>
                </a:lnTo>
                <a:lnTo>
                  <a:pt x="64711" y="15286"/>
                </a:lnTo>
                <a:lnTo>
                  <a:pt x="64239" y="14242"/>
                </a:lnTo>
                <a:lnTo>
                  <a:pt x="71848" y="14242"/>
                </a:lnTo>
                <a:lnTo>
                  <a:pt x="77774" y="14276"/>
                </a:lnTo>
                <a:lnTo>
                  <a:pt x="89625" y="14444"/>
                </a:lnTo>
                <a:lnTo>
                  <a:pt x="89389" y="14747"/>
                </a:lnTo>
                <a:lnTo>
                  <a:pt x="89187" y="15118"/>
                </a:lnTo>
                <a:lnTo>
                  <a:pt x="88985" y="15454"/>
                </a:lnTo>
                <a:lnTo>
                  <a:pt x="88817" y="15825"/>
                </a:lnTo>
                <a:lnTo>
                  <a:pt x="88514" y="16599"/>
                </a:lnTo>
                <a:lnTo>
                  <a:pt x="88278" y="17373"/>
                </a:lnTo>
                <a:lnTo>
                  <a:pt x="88110" y="18181"/>
                </a:lnTo>
                <a:lnTo>
                  <a:pt x="87975" y="18990"/>
                </a:lnTo>
                <a:lnTo>
                  <a:pt x="87874" y="19798"/>
                </a:lnTo>
                <a:lnTo>
                  <a:pt x="87773" y="20572"/>
                </a:lnTo>
                <a:lnTo>
                  <a:pt x="87740" y="21582"/>
                </a:lnTo>
                <a:lnTo>
                  <a:pt x="87740" y="22558"/>
                </a:lnTo>
                <a:lnTo>
                  <a:pt x="87773" y="23568"/>
                </a:lnTo>
                <a:lnTo>
                  <a:pt x="87841" y="24545"/>
                </a:lnTo>
                <a:lnTo>
                  <a:pt x="87874" y="25353"/>
                </a:lnTo>
                <a:lnTo>
                  <a:pt x="87942" y="26161"/>
                </a:lnTo>
                <a:lnTo>
                  <a:pt x="88043" y="26565"/>
                </a:lnTo>
                <a:lnTo>
                  <a:pt x="88110" y="26935"/>
                </a:lnTo>
                <a:lnTo>
                  <a:pt x="88245" y="27339"/>
                </a:lnTo>
                <a:lnTo>
                  <a:pt x="88413" y="27676"/>
                </a:lnTo>
                <a:lnTo>
                  <a:pt x="88480" y="27710"/>
                </a:lnTo>
                <a:lnTo>
                  <a:pt x="88514" y="27743"/>
                </a:lnTo>
                <a:lnTo>
                  <a:pt x="88581" y="27743"/>
                </a:lnTo>
                <a:lnTo>
                  <a:pt x="88615" y="27710"/>
                </a:lnTo>
                <a:lnTo>
                  <a:pt x="88851" y="27407"/>
                </a:lnTo>
                <a:lnTo>
                  <a:pt x="89053" y="27036"/>
                </a:lnTo>
                <a:lnTo>
                  <a:pt x="89154" y="26700"/>
                </a:lnTo>
                <a:lnTo>
                  <a:pt x="89187" y="26497"/>
                </a:lnTo>
                <a:lnTo>
                  <a:pt x="89221" y="26295"/>
                </a:lnTo>
                <a:lnTo>
                  <a:pt x="89255" y="26295"/>
                </a:lnTo>
                <a:lnTo>
                  <a:pt x="89255" y="26262"/>
                </a:lnTo>
                <a:lnTo>
                  <a:pt x="89288" y="26228"/>
                </a:lnTo>
                <a:lnTo>
                  <a:pt x="89255" y="26194"/>
                </a:lnTo>
                <a:lnTo>
                  <a:pt x="89288" y="26093"/>
                </a:lnTo>
                <a:lnTo>
                  <a:pt x="89356" y="25992"/>
                </a:lnTo>
                <a:lnTo>
                  <a:pt x="89457" y="25858"/>
                </a:lnTo>
                <a:lnTo>
                  <a:pt x="89591" y="25757"/>
                </a:lnTo>
                <a:lnTo>
                  <a:pt x="89726" y="25723"/>
                </a:lnTo>
                <a:lnTo>
                  <a:pt x="89692" y="26228"/>
                </a:lnTo>
                <a:lnTo>
                  <a:pt x="89692" y="26295"/>
                </a:lnTo>
                <a:lnTo>
                  <a:pt x="89726" y="26329"/>
                </a:lnTo>
                <a:lnTo>
                  <a:pt x="89827" y="26329"/>
                </a:lnTo>
                <a:lnTo>
                  <a:pt x="89995" y="26565"/>
                </a:lnTo>
                <a:lnTo>
                  <a:pt x="90197" y="26733"/>
                </a:lnTo>
                <a:lnTo>
                  <a:pt x="90433" y="26868"/>
                </a:lnTo>
                <a:lnTo>
                  <a:pt x="90669" y="26969"/>
                </a:lnTo>
                <a:lnTo>
                  <a:pt x="90770" y="26969"/>
                </a:lnTo>
                <a:lnTo>
                  <a:pt x="90770" y="27171"/>
                </a:lnTo>
                <a:lnTo>
                  <a:pt x="90770" y="27205"/>
                </a:lnTo>
                <a:lnTo>
                  <a:pt x="90803" y="27238"/>
                </a:lnTo>
                <a:lnTo>
                  <a:pt x="90871" y="27272"/>
                </a:lnTo>
                <a:lnTo>
                  <a:pt x="90972" y="27238"/>
                </a:lnTo>
                <a:lnTo>
                  <a:pt x="91005" y="27205"/>
                </a:lnTo>
                <a:lnTo>
                  <a:pt x="91005" y="27171"/>
                </a:lnTo>
                <a:lnTo>
                  <a:pt x="91005" y="26935"/>
                </a:lnTo>
                <a:lnTo>
                  <a:pt x="91140" y="26868"/>
                </a:lnTo>
                <a:lnTo>
                  <a:pt x="91241" y="26767"/>
                </a:lnTo>
                <a:lnTo>
                  <a:pt x="91241" y="26834"/>
                </a:lnTo>
                <a:lnTo>
                  <a:pt x="91308" y="26868"/>
                </a:lnTo>
                <a:lnTo>
                  <a:pt x="91679" y="26868"/>
                </a:lnTo>
                <a:lnTo>
                  <a:pt x="91679" y="26902"/>
                </a:lnTo>
                <a:lnTo>
                  <a:pt x="91712" y="26935"/>
                </a:lnTo>
                <a:lnTo>
                  <a:pt x="91746" y="26935"/>
                </a:lnTo>
                <a:lnTo>
                  <a:pt x="91914" y="27104"/>
                </a:lnTo>
                <a:lnTo>
                  <a:pt x="92116" y="27238"/>
                </a:lnTo>
                <a:lnTo>
                  <a:pt x="92285" y="27306"/>
                </a:lnTo>
                <a:lnTo>
                  <a:pt x="92487" y="27339"/>
                </a:lnTo>
                <a:lnTo>
                  <a:pt x="92689" y="27339"/>
                </a:lnTo>
                <a:lnTo>
                  <a:pt x="92891" y="27238"/>
                </a:lnTo>
                <a:lnTo>
                  <a:pt x="93059" y="27104"/>
                </a:lnTo>
                <a:lnTo>
                  <a:pt x="93194" y="26935"/>
                </a:lnTo>
                <a:lnTo>
                  <a:pt x="93295" y="26801"/>
                </a:lnTo>
                <a:lnTo>
                  <a:pt x="93328" y="26632"/>
                </a:lnTo>
                <a:lnTo>
                  <a:pt x="93396" y="26329"/>
                </a:lnTo>
                <a:lnTo>
                  <a:pt x="93429" y="25992"/>
                </a:lnTo>
                <a:lnTo>
                  <a:pt x="93429" y="25656"/>
                </a:lnTo>
                <a:lnTo>
                  <a:pt x="93530" y="23265"/>
                </a:lnTo>
                <a:lnTo>
                  <a:pt x="93598" y="21144"/>
                </a:lnTo>
                <a:lnTo>
                  <a:pt x="93631" y="20740"/>
                </a:lnTo>
                <a:lnTo>
                  <a:pt x="93631" y="20336"/>
                </a:lnTo>
                <a:lnTo>
                  <a:pt x="93631" y="20134"/>
                </a:lnTo>
                <a:lnTo>
                  <a:pt x="93598" y="19966"/>
                </a:lnTo>
                <a:lnTo>
                  <a:pt x="93530" y="19764"/>
                </a:lnTo>
                <a:lnTo>
                  <a:pt x="93463" y="19596"/>
                </a:lnTo>
                <a:lnTo>
                  <a:pt x="93328" y="19461"/>
                </a:lnTo>
                <a:lnTo>
                  <a:pt x="93160" y="19394"/>
                </a:lnTo>
                <a:lnTo>
                  <a:pt x="93025" y="19360"/>
                </a:lnTo>
                <a:lnTo>
                  <a:pt x="92857" y="19394"/>
                </a:lnTo>
                <a:lnTo>
                  <a:pt x="92722" y="19495"/>
                </a:lnTo>
                <a:lnTo>
                  <a:pt x="92554" y="19596"/>
                </a:lnTo>
                <a:lnTo>
                  <a:pt x="92285" y="19831"/>
                </a:lnTo>
                <a:lnTo>
                  <a:pt x="92251" y="19798"/>
                </a:lnTo>
                <a:lnTo>
                  <a:pt x="92217" y="19798"/>
                </a:lnTo>
                <a:lnTo>
                  <a:pt x="92184" y="19831"/>
                </a:lnTo>
                <a:lnTo>
                  <a:pt x="92150" y="19865"/>
                </a:lnTo>
                <a:lnTo>
                  <a:pt x="92150" y="19932"/>
                </a:lnTo>
                <a:lnTo>
                  <a:pt x="91914" y="19966"/>
                </a:lnTo>
                <a:lnTo>
                  <a:pt x="91679" y="19966"/>
                </a:lnTo>
                <a:lnTo>
                  <a:pt x="91645" y="19932"/>
                </a:lnTo>
                <a:lnTo>
                  <a:pt x="91578" y="19932"/>
                </a:lnTo>
                <a:lnTo>
                  <a:pt x="91544" y="19966"/>
                </a:lnTo>
                <a:lnTo>
                  <a:pt x="91510" y="19899"/>
                </a:lnTo>
                <a:lnTo>
                  <a:pt x="91342" y="19764"/>
                </a:lnTo>
                <a:lnTo>
                  <a:pt x="91241" y="19663"/>
                </a:lnTo>
                <a:lnTo>
                  <a:pt x="91140" y="19663"/>
                </a:lnTo>
                <a:lnTo>
                  <a:pt x="90904" y="19730"/>
                </a:lnTo>
                <a:lnTo>
                  <a:pt x="90669" y="19865"/>
                </a:lnTo>
                <a:lnTo>
                  <a:pt x="90433" y="20033"/>
                </a:lnTo>
                <a:lnTo>
                  <a:pt x="90265" y="20235"/>
                </a:lnTo>
                <a:lnTo>
                  <a:pt x="90231" y="20202"/>
                </a:lnTo>
                <a:lnTo>
                  <a:pt x="90164" y="20202"/>
                </a:lnTo>
                <a:lnTo>
                  <a:pt x="90130" y="20235"/>
                </a:lnTo>
                <a:lnTo>
                  <a:pt x="90063" y="20808"/>
                </a:lnTo>
                <a:lnTo>
                  <a:pt x="89659" y="20808"/>
                </a:lnTo>
                <a:lnTo>
                  <a:pt x="89591" y="20740"/>
                </a:lnTo>
                <a:lnTo>
                  <a:pt x="89625" y="19899"/>
                </a:lnTo>
                <a:lnTo>
                  <a:pt x="89659" y="19057"/>
                </a:lnTo>
                <a:lnTo>
                  <a:pt x="89692" y="18215"/>
                </a:lnTo>
                <a:lnTo>
                  <a:pt x="89827" y="17340"/>
                </a:lnTo>
                <a:lnTo>
                  <a:pt x="89962" y="16633"/>
                </a:lnTo>
                <a:lnTo>
                  <a:pt x="90130" y="15892"/>
                </a:lnTo>
                <a:lnTo>
                  <a:pt x="90366" y="15185"/>
                </a:lnTo>
                <a:lnTo>
                  <a:pt x="90467" y="14815"/>
                </a:lnTo>
                <a:lnTo>
                  <a:pt x="90500" y="14478"/>
                </a:lnTo>
                <a:lnTo>
                  <a:pt x="90500" y="14444"/>
                </a:lnTo>
                <a:lnTo>
                  <a:pt x="92756" y="14478"/>
                </a:lnTo>
                <a:lnTo>
                  <a:pt x="92992" y="14545"/>
                </a:lnTo>
                <a:lnTo>
                  <a:pt x="93497" y="14545"/>
                </a:lnTo>
                <a:lnTo>
                  <a:pt x="93732" y="14512"/>
                </a:lnTo>
                <a:lnTo>
                  <a:pt x="93901" y="14512"/>
                </a:lnTo>
                <a:lnTo>
                  <a:pt x="93968" y="14478"/>
                </a:lnTo>
                <a:lnTo>
                  <a:pt x="94002" y="14411"/>
                </a:lnTo>
                <a:lnTo>
                  <a:pt x="94271" y="14276"/>
                </a:lnTo>
                <a:lnTo>
                  <a:pt x="94507" y="14141"/>
                </a:lnTo>
                <a:lnTo>
                  <a:pt x="94743" y="13973"/>
                </a:lnTo>
                <a:lnTo>
                  <a:pt x="94978" y="13771"/>
                </a:lnTo>
                <a:lnTo>
                  <a:pt x="95382" y="13367"/>
                </a:lnTo>
                <a:lnTo>
                  <a:pt x="95753" y="12929"/>
                </a:lnTo>
                <a:lnTo>
                  <a:pt x="96325" y="12155"/>
                </a:lnTo>
                <a:lnTo>
                  <a:pt x="96392" y="12155"/>
                </a:lnTo>
                <a:lnTo>
                  <a:pt x="96426" y="12121"/>
                </a:lnTo>
                <a:lnTo>
                  <a:pt x="96426" y="12054"/>
                </a:lnTo>
                <a:lnTo>
                  <a:pt x="97907" y="10135"/>
                </a:lnTo>
                <a:lnTo>
                  <a:pt x="98446" y="10303"/>
                </a:lnTo>
                <a:lnTo>
                  <a:pt x="98985" y="10404"/>
                </a:lnTo>
                <a:lnTo>
                  <a:pt x="99557" y="10505"/>
                </a:lnTo>
                <a:lnTo>
                  <a:pt x="100096" y="10640"/>
                </a:lnTo>
                <a:lnTo>
                  <a:pt x="100769" y="10876"/>
                </a:lnTo>
                <a:lnTo>
                  <a:pt x="101442" y="11179"/>
                </a:lnTo>
                <a:lnTo>
                  <a:pt x="102082" y="11549"/>
                </a:lnTo>
                <a:lnTo>
                  <a:pt x="102722" y="11953"/>
                </a:lnTo>
                <a:lnTo>
                  <a:pt x="103294" y="12391"/>
                </a:lnTo>
                <a:lnTo>
                  <a:pt x="103867" y="12862"/>
                </a:lnTo>
                <a:lnTo>
                  <a:pt x="104405" y="13367"/>
                </a:lnTo>
                <a:lnTo>
                  <a:pt x="104910" y="13906"/>
                </a:lnTo>
                <a:lnTo>
                  <a:pt x="105382" y="14512"/>
                </a:lnTo>
                <a:lnTo>
                  <a:pt x="105584" y="14815"/>
                </a:lnTo>
                <a:lnTo>
                  <a:pt x="105752" y="15118"/>
                </a:lnTo>
                <a:lnTo>
                  <a:pt x="105920" y="15454"/>
                </a:lnTo>
                <a:lnTo>
                  <a:pt x="106055" y="15791"/>
                </a:lnTo>
                <a:lnTo>
                  <a:pt x="106156" y="16128"/>
                </a:lnTo>
                <a:lnTo>
                  <a:pt x="106223" y="16498"/>
                </a:lnTo>
                <a:lnTo>
                  <a:pt x="106257" y="16565"/>
                </a:lnTo>
                <a:lnTo>
                  <a:pt x="106291" y="16599"/>
                </a:lnTo>
                <a:lnTo>
                  <a:pt x="106291" y="16902"/>
                </a:lnTo>
                <a:lnTo>
                  <a:pt x="106324" y="17171"/>
                </a:lnTo>
                <a:lnTo>
                  <a:pt x="106358" y="17239"/>
                </a:lnTo>
                <a:lnTo>
                  <a:pt x="106425" y="17272"/>
                </a:lnTo>
                <a:lnTo>
                  <a:pt x="106392" y="17542"/>
                </a:lnTo>
                <a:lnTo>
                  <a:pt x="106392" y="17878"/>
                </a:lnTo>
                <a:lnTo>
                  <a:pt x="106425" y="18417"/>
                </a:lnTo>
                <a:lnTo>
                  <a:pt x="106392" y="19023"/>
                </a:lnTo>
                <a:lnTo>
                  <a:pt x="106324" y="19596"/>
                </a:lnTo>
                <a:lnTo>
                  <a:pt x="106223" y="19663"/>
                </a:lnTo>
                <a:lnTo>
                  <a:pt x="106156" y="19730"/>
                </a:lnTo>
                <a:lnTo>
                  <a:pt x="105988" y="19966"/>
                </a:lnTo>
                <a:lnTo>
                  <a:pt x="105887" y="20202"/>
                </a:lnTo>
                <a:lnTo>
                  <a:pt x="105819" y="20404"/>
                </a:lnTo>
                <a:lnTo>
                  <a:pt x="105786" y="20673"/>
                </a:lnTo>
                <a:lnTo>
                  <a:pt x="105786" y="20808"/>
                </a:lnTo>
                <a:lnTo>
                  <a:pt x="105853" y="20976"/>
                </a:lnTo>
                <a:lnTo>
                  <a:pt x="105718" y="21313"/>
                </a:lnTo>
                <a:lnTo>
                  <a:pt x="105550" y="21683"/>
                </a:lnTo>
                <a:lnTo>
                  <a:pt x="105382" y="21986"/>
                </a:lnTo>
                <a:lnTo>
                  <a:pt x="105180" y="22323"/>
                </a:lnTo>
                <a:lnTo>
                  <a:pt x="104742" y="22929"/>
                </a:lnTo>
                <a:lnTo>
                  <a:pt x="104237" y="23501"/>
                </a:lnTo>
                <a:lnTo>
                  <a:pt x="103059" y="24814"/>
                </a:lnTo>
                <a:lnTo>
                  <a:pt x="102722" y="25184"/>
                </a:lnTo>
                <a:lnTo>
                  <a:pt x="102553" y="25420"/>
                </a:lnTo>
                <a:lnTo>
                  <a:pt x="102351" y="25622"/>
                </a:lnTo>
                <a:lnTo>
                  <a:pt x="102116" y="25757"/>
                </a:lnTo>
                <a:lnTo>
                  <a:pt x="101880" y="25858"/>
                </a:lnTo>
                <a:lnTo>
                  <a:pt x="101745" y="25891"/>
                </a:lnTo>
                <a:lnTo>
                  <a:pt x="101644" y="25891"/>
                </a:lnTo>
                <a:lnTo>
                  <a:pt x="101510" y="25858"/>
                </a:lnTo>
                <a:lnTo>
                  <a:pt x="101375" y="25790"/>
                </a:lnTo>
                <a:lnTo>
                  <a:pt x="101341" y="25790"/>
                </a:lnTo>
                <a:lnTo>
                  <a:pt x="101712" y="25420"/>
                </a:lnTo>
                <a:lnTo>
                  <a:pt x="101779" y="25386"/>
                </a:lnTo>
                <a:lnTo>
                  <a:pt x="101813" y="25319"/>
                </a:lnTo>
                <a:lnTo>
                  <a:pt x="101813" y="25285"/>
                </a:lnTo>
                <a:lnTo>
                  <a:pt x="101813" y="25252"/>
                </a:lnTo>
                <a:lnTo>
                  <a:pt x="101813" y="25218"/>
                </a:lnTo>
                <a:lnTo>
                  <a:pt x="101712" y="24881"/>
                </a:lnTo>
                <a:lnTo>
                  <a:pt x="101577" y="24545"/>
                </a:lnTo>
                <a:lnTo>
                  <a:pt x="101476" y="24343"/>
                </a:lnTo>
                <a:lnTo>
                  <a:pt x="101510" y="24309"/>
                </a:lnTo>
                <a:lnTo>
                  <a:pt x="101543" y="24275"/>
                </a:lnTo>
                <a:lnTo>
                  <a:pt x="101510" y="24208"/>
                </a:lnTo>
                <a:lnTo>
                  <a:pt x="101442" y="24174"/>
                </a:lnTo>
                <a:lnTo>
                  <a:pt x="101375" y="24208"/>
                </a:lnTo>
                <a:lnTo>
                  <a:pt x="101308" y="24141"/>
                </a:lnTo>
                <a:lnTo>
                  <a:pt x="101207" y="24141"/>
                </a:lnTo>
                <a:lnTo>
                  <a:pt x="101173" y="24174"/>
                </a:lnTo>
                <a:lnTo>
                  <a:pt x="101173" y="24208"/>
                </a:lnTo>
                <a:lnTo>
                  <a:pt x="101207" y="24242"/>
                </a:lnTo>
                <a:lnTo>
                  <a:pt x="101207" y="24275"/>
                </a:lnTo>
                <a:lnTo>
                  <a:pt x="101207" y="24309"/>
                </a:lnTo>
                <a:lnTo>
                  <a:pt x="101240" y="24343"/>
                </a:lnTo>
                <a:lnTo>
                  <a:pt x="100062" y="25555"/>
                </a:lnTo>
                <a:lnTo>
                  <a:pt x="98884" y="26733"/>
                </a:lnTo>
                <a:lnTo>
                  <a:pt x="97638" y="28013"/>
                </a:lnTo>
                <a:lnTo>
                  <a:pt x="97066" y="28652"/>
                </a:lnTo>
                <a:lnTo>
                  <a:pt x="96796" y="28989"/>
                </a:lnTo>
                <a:lnTo>
                  <a:pt x="96561" y="29359"/>
                </a:lnTo>
                <a:lnTo>
                  <a:pt x="96325" y="29191"/>
                </a:lnTo>
                <a:lnTo>
                  <a:pt x="96998" y="28585"/>
                </a:lnTo>
                <a:lnTo>
                  <a:pt x="97604" y="27912"/>
                </a:lnTo>
                <a:lnTo>
                  <a:pt x="98816" y="26598"/>
                </a:lnTo>
                <a:lnTo>
                  <a:pt x="101308" y="23871"/>
                </a:lnTo>
                <a:lnTo>
                  <a:pt x="101341" y="23804"/>
                </a:lnTo>
                <a:lnTo>
                  <a:pt x="101308" y="23770"/>
                </a:lnTo>
                <a:lnTo>
                  <a:pt x="101240" y="23737"/>
                </a:lnTo>
                <a:lnTo>
                  <a:pt x="101173" y="23770"/>
                </a:lnTo>
                <a:lnTo>
                  <a:pt x="101072" y="23871"/>
                </a:lnTo>
                <a:lnTo>
                  <a:pt x="101005" y="23770"/>
                </a:lnTo>
                <a:lnTo>
                  <a:pt x="101106" y="23669"/>
                </a:lnTo>
                <a:lnTo>
                  <a:pt x="101139" y="23636"/>
                </a:lnTo>
                <a:lnTo>
                  <a:pt x="101139" y="23602"/>
                </a:lnTo>
                <a:lnTo>
                  <a:pt x="101072" y="23602"/>
                </a:lnTo>
                <a:lnTo>
                  <a:pt x="100971" y="23703"/>
                </a:lnTo>
                <a:lnTo>
                  <a:pt x="100870" y="23568"/>
                </a:lnTo>
                <a:lnTo>
                  <a:pt x="100803" y="23501"/>
                </a:lnTo>
                <a:lnTo>
                  <a:pt x="100735" y="23535"/>
                </a:lnTo>
                <a:lnTo>
                  <a:pt x="100466" y="23737"/>
                </a:lnTo>
                <a:lnTo>
                  <a:pt x="100466" y="23501"/>
                </a:lnTo>
                <a:lnTo>
                  <a:pt x="100466" y="23232"/>
                </a:lnTo>
                <a:lnTo>
                  <a:pt x="100399" y="22962"/>
                </a:lnTo>
                <a:lnTo>
                  <a:pt x="100331" y="22727"/>
                </a:lnTo>
                <a:lnTo>
                  <a:pt x="100230" y="22525"/>
                </a:lnTo>
                <a:lnTo>
                  <a:pt x="100129" y="22457"/>
                </a:lnTo>
                <a:lnTo>
                  <a:pt x="100062" y="22390"/>
                </a:lnTo>
                <a:lnTo>
                  <a:pt x="99961" y="22323"/>
                </a:lnTo>
                <a:lnTo>
                  <a:pt x="99826" y="22289"/>
                </a:lnTo>
                <a:lnTo>
                  <a:pt x="99557" y="22289"/>
                </a:lnTo>
                <a:lnTo>
                  <a:pt x="99220" y="22390"/>
                </a:lnTo>
                <a:lnTo>
                  <a:pt x="98951" y="22525"/>
                </a:lnTo>
                <a:lnTo>
                  <a:pt x="98715" y="22727"/>
                </a:lnTo>
                <a:lnTo>
                  <a:pt x="98480" y="22929"/>
                </a:lnTo>
                <a:lnTo>
                  <a:pt x="97672" y="23737"/>
                </a:lnTo>
                <a:lnTo>
                  <a:pt x="96931" y="24612"/>
                </a:lnTo>
                <a:lnTo>
                  <a:pt x="96291" y="25386"/>
                </a:lnTo>
                <a:lnTo>
                  <a:pt x="95652" y="26161"/>
                </a:lnTo>
                <a:lnTo>
                  <a:pt x="95147" y="26767"/>
                </a:lnTo>
                <a:lnTo>
                  <a:pt x="94911" y="27070"/>
                </a:lnTo>
                <a:lnTo>
                  <a:pt x="94810" y="27272"/>
                </a:lnTo>
                <a:lnTo>
                  <a:pt x="94743" y="27440"/>
                </a:lnTo>
                <a:lnTo>
                  <a:pt x="94709" y="27541"/>
                </a:lnTo>
                <a:lnTo>
                  <a:pt x="94709" y="27676"/>
                </a:lnTo>
                <a:lnTo>
                  <a:pt x="94743" y="27777"/>
                </a:lnTo>
                <a:lnTo>
                  <a:pt x="94776" y="27912"/>
                </a:lnTo>
                <a:lnTo>
                  <a:pt x="94911" y="28114"/>
                </a:lnTo>
                <a:lnTo>
                  <a:pt x="95046" y="28316"/>
                </a:lnTo>
                <a:lnTo>
                  <a:pt x="95248" y="28484"/>
                </a:lnTo>
                <a:lnTo>
                  <a:pt x="95416" y="28585"/>
                </a:lnTo>
                <a:lnTo>
                  <a:pt x="95584" y="28619"/>
                </a:lnTo>
                <a:lnTo>
                  <a:pt x="95786" y="28585"/>
                </a:lnTo>
                <a:lnTo>
                  <a:pt x="95854" y="28585"/>
                </a:lnTo>
                <a:lnTo>
                  <a:pt x="95854" y="28551"/>
                </a:lnTo>
                <a:lnTo>
                  <a:pt x="95887" y="28551"/>
                </a:lnTo>
                <a:lnTo>
                  <a:pt x="95921" y="28518"/>
                </a:lnTo>
                <a:lnTo>
                  <a:pt x="96628" y="27945"/>
                </a:lnTo>
                <a:lnTo>
                  <a:pt x="97268" y="27339"/>
                </a:lnTo>
                <a:lnTo>
                  <a:pt x="97907" y="26733"/>
                </a:lnTo>
                <a:lnTo>
                  <a:pt x="98513" y="26093"/>
                </a:lnTo>
                <a:lnTo>
                  <a:pt x="99119" y="25386"/>
                </a:lnTo>
                <a:lnTo>
                  <a:pt x="99725" y="24713"/>
                </a:lnTo>
                <a:lnTo>
                  <a:pt x="99995" y="24376"/>
                </a:lnTo>
                <a:lnTo>
                  <a:pt x="100331" y="24073"/>
                </a:lnTo>
                <a:lnTo>
                  <a:pt x="100500" y="23939"/>
                </a:lnTo>
                <a:lnTo>
                  <a:pt x="100601" y="23838"/>
                </a:lnTo>
                <a:lnTo>
                  <a:pt x="100702" y="23838"/>
                </a:lnTo>
                <a:lnTo>
                  <a:pt x="100803" y="23871"/>
                </a:lnTo>
                <a:lnTo>
                  <a:pt x="100230" y="24444"/>
                </a:lnTo>
                <a:lnTo>
                  <a:pt x="99658" y="25050"/>
                </a:lnTo>
                <a:lnTo>
                  <a:pt x="98513" y="26262"/>
                </a:lnTo>
                <a:lnTo>
                  <a:pt x="97907" y="26935"/>
                </a:lnTo>
                <a:lnTo>
                  <a:pt x="97268" y="27609"/>
                </a:lnTo>
                <a:lnTo>
                  <a:pt x="96965" y="27912"/>
                </a:lnTo>
                <a:lnTo>
                  <a:pt x="96628" y="28215"/>
                </a:lnTo>
                <a:lnTo>
                  <a:pt x="96291" y="28518"/>
                </a:lnTo>
                <a:lnTo>
                  <a:pt x="95955" y="28821"/>
                </a:lnTo>
                <a:lnTo>
                  <a:pt x="95955" y="28787"/>
                </a:lnTo>
                <a:lnTo>
                  <a:pt x="95921" y="28686"/>
                </a:lnTo>
                <a:lnTo>
                  <a:pt x="95887" y="28686"/>
                </a:lnTo>
                <a:lnTo>
                  <a:pt x="95887" y="28652"/>
                </a:lnTo>
                <a:lnTo>
                  <a:pt x="95820" y="28652"/>
                </a:lnTo>
                <a:lnTo>
                  <a:pt x="95753" y="28686"/>
                </a:lnTo>
                <a:lnTo>
                  <a:pt x="95753" y="28753"/>
                </a:lnTo>
                <a:lnTo>
                  <a:pt x="95820" y="28922"/>
                </a:lnTo>
                <a:lnTo>
                  <a:pt x="95887" y="29056"/>
                </a:lnTo>
                <a:lnTo>
                  <a:pt x="96022" y="29191"/>
                </a:lnTo>
                <a:lnTo>
                  <a:pt x="96157" y="29258"/>
                </a:lnTo>
                <a:lnTo>
                  <a:pt x="96224" y="29258"/>
                </a:lnTo>
                <a:lnTo>
                  <a:pt x="96291" y="29427"/>
                </a:lnTo>
                <a:lnTo>
                  <a:pt x="96392" y="29561"/>
                </a:lnTo>
                <a:lnTo>
                  <a:pt x="96561" y="29662"/>
                </a:lnTo>
                <a:lnTo>
                  <a:pt x="96729" y="29730"/>
                </a:lnTo>
                <a:lnTo>
                  <a:pt x="97133" y="29831"/>
                </a:lnTo>
                <a:lnTo>
                  <a:pt x="97436" y="29898"/>
                </a:lnTo>
                <a:lnTo>
                  <a:pt x="97537" y="29864"/>
                </a:lnTo>
                <a:lnTo>
                  <a:pt x="97571" y="29831"/>
                </a:lnTo>
                <a:lnTo>
                  <a:pt x="97571" y="29730"/>
                </a:lnTo>
                <a:lnTo>
                  <a:pt x="97503" y="29662"/>
                </a:lnTo>
                <a:lnTo>
                  <a:pt x="97806" y="29359"/>
                </a:lnTo>
                <a:lnTo>
                  <a:pt x="97975" y="29460"/>
                </a:lnTo>
                <a:lnTo>
                  <a:pt x="98042" y="29561"/>
                </a:lnTo>
                <a:lnTo>
                  <a:pt x="98076" y="29662"/>
                </a:lnTo>
                <a:lnTo>
                  <a:pt x="98109" y="29797"/>
                </a:lnTo>
                <a:lnTo>
                  <a:pt x="97941" y="30033"/>
                </a:lnTo>
                <a:lnTo>
                  <a:pt x="97773" y="30235"/>
                </a:lnTo>
                <a:lnTo>
                  <a:pt x="97604" y="30470"/>
                </a:lnTo>
                <a:lnTo>
                  <a:pt x="97470" y="30740"/>
                </a:lnTo>
                <a:lnTo>
                  <a:pt x="97402" y="30908"/>
                </a:lnTo>
                <a:lnTo>
                  <a:pt x="97369" y="31110"/>
                </a:lnTo>
                <a:lnTo>
                  <a:pt x="97369" y="31312"/>
                </a:lnTo>
                <a:lnTo>
                  <a:pt x="97402" y="31379"/>
                </a:lnTo>
                <a:lnTo>
                  <a:pt x="97470" y="31447"/>
                </a:lnTo>
                <a:lnTo>
                  <a:pt x="97436" y="31514"/>
                </a:lnTo>
                <a:lnTo>
                  <a:pt x="97470" y="31581"/>
                </a:lnTo>
                <a:lnTo>
                  <a:pt x="97537" y="31615"/>
                </a:lnTo>
                <a:lnTo>
                  <a:pt x="97604" y="31581"/>
                </a:lnTo>
                <a:lnTo>
                  <a:pt x="98547" y="30908"/>
                </a:lnTo>
                <a:lnTo>
                  <a:pt x="99490" y="30201"/>
                </a:lnTo>
                <a:lnTo>
                  <a:pt x="100399" y="29494"/>
                </a:lnTo>
                <a:lnTo>
                  <a:pt x="101274" y="28720"/>
                </a:lnTo>
                <a:lnTo>
                  <a:pt x="102149" y="27912"/>
                </a:lnTo>
                <a:lnTo>
                  <a:pt x="102958" y="27070"/>
                </a:lnTo>
                <a:lnTo>
                  <a:pt x="103732" y="26228"/>
                </a:lnTo>
                <a:lnTo>
                  <a:pt x="104473" y="25319"/>
                </a:lnTo>
                <a:lnTo>
                  <a:pt x="104809" y="24848"/>
                </a:lnTo>
                <a:lnTo>
                  <a:pt x="105146" y="24343"/>
                </a:lnTo>
                <a:lnTo>
                  <a:pt x="105449" y="23838"/>
                </a:lnTo>
                <a:lnTo>
                  <a:pt x="105752" y="23299"/>
                </a:lnTo>
                <a:lnTo>
                  <a:pt x="106257" y="22222"/>
                </a:lnTo>
                <a:lnTo>
                  <a:pt x="106728" y="21111"/>
                </a:lnTo>
                <a:lnTo>
                  <a:pt x="106897" y="20606"/>
                </a:lnTo>
                <a:lnTo>
                  <a:pt x="106998" y="20067"/>
                </a:lnTo>
                <a:lnTo>
                  <a:pt x="107065" y="19528"/>
                </a:lnTo>
                <a:lnTo>
                  <a:pt x="107099" y="18990"/>
                </a:lnTo>
                <a:lnTo>
                  <a:pt x="107166" y="17104"/>
                </a:lnTo>
                <a:lnTo>
                  <a:pt x="107166" y="17037"/>
                </a:lnTo>
                <a:lnTo>
                  <a:pt x="107166" y="16969"/>
                </a:lnTo>
                <a:lnTo>
                  <a:pt x="107132" y="16027"/>
                </a:lnTo>
                <a:lnTo>
                  <a:pt x="107099" y="15993"/>
                </a:lnTo>
                <a:lnTo>
                  <a:pt x="107031" y="15993"/>
                </a:lnTo>
                <a:lnTo>
                  <a:pt x="106998" y="16027"/>
                </a:lnTo>
                <a:lnTo>
                  <a:pt x="106998" y="15993"/>
                </a:lnTo>
                <a:lnTo>
                  <a:pt x="107099" y="15892"/>
                </a:lnTo>
                <a:lnTo>
                  <a:pt x="107132" y="15825"/>
                </a:lnTo>
                <a:lnTo>
                  <a:pt x="107099" y="15791"/>
                </a:lnTo>
                <a:lnTo>
                  <a:pt x="107031" y="15724"/>
                </a:lnTo>
                <a:lnTo>
                  <a:pt x="106964" y="15724"/>
                </a:lnTo>
                <a:lnTo>
                  <a:pt x="106829" y="15050"/>
                </a:lnTo>
                <a:lnTo>
                  <a:pt x="106627" y="14411"/>
                </a:lnTo>
                <a:lnTo>
                  <a:pt x="106392" y="13805"/>
                </a:lnTo>
                <a:lnTo>
                  <a:pt x="106089" y="13199"/>
                </a:lnTo>
                <a:lnTo>
                  <a:pt x="105752" y="12626"/>
                </a:lnTo>
                <a:lnTo>
                  <a:pt x="105382" y="12088"/>
                </a:lnTo>
                <a:lnTo>
                  <a:pt x="104944" y="11549"/>
                </a:lnTo>
                <a:lnTo>
                  <a:pt x="104439" y="11078"/>
                </a:lnTo>
                <a:lnTo>
                  <a:pt x="104170" y="10842"/>
                </a:lnTo>
                <a:lnTo>
                  <a:pt x="103867" y="10606"/>
                </a:lnTo>
                <a:lnTo>
                  <a:pt x="103261" y="10202"/>
                </a:lnTo>
                <a:lnTo>
                  <a:pt x="102621" y="9865"/>
                </a:lnTo>
                <a:lnTo>
                  <a:pt x="101981" y="9562"/>
                </a:lnTo>
                <a:lnTo>
                  <a:pt x="101274" y="9293"/>
                </a:lnTo>
                <a:lnTo>
                  <a:pt x="100500" y="9024"/>
                </a:lnTo>
                <a:lnTo>
                  <a:pt x="100129" y="8923"/>
                </a:lnTo>
                <a:lnTo>
                  <a:pt x="99725" y="8822"/>
                </a:lnTo>
                <a:lnTo>
                  <a:pt x="99321" y="8788"/>
                </a:lnTo>
                <a:lnTo>
                  <a:pt x="98951" y="8754"/>
                </a:lnTo>
                <a:lnTo>
                  <a:pt x="99187" y="8485"/>
                </a:lnTo>
                <a:lnTo>
                  <a:pt x="105718" y="1"/>
                </a:lnTo>
                <a:lnTo>
                  <a:pt x="105415" y="1"/>
                </a:lnTo>
                <a:lnTo>
                  <a:pt x="99826" y="7273"/>
                </a:lnTo>
                <a:lnTo>
                  <a:pt x="97739" y="9933"/>
                </a:lnTo>
                <a:lnTo>
                  <a:pt x="97537" y="9966"/>
                </a:lnTo>
                <a:lnTo>
                  <a:pt x="97672" y="10034"/>
                </a:lnTo>
                <a:lnTo>
                  <a:pt x="96695" y="11313"/>
                </a:lnTo>
                <a:lnTo>
                  <a:pt x="96224" y="11919"/>
                </a:lnTo>
                <a:lnTo>
                  <a:pt x="69424" y="12054"/>
                </a:lnTo>
                <a:lnTo>
                  <a:pt x="42624" y="12088"/>
                </a:lnTo>
                <a:lnTo>
                  <a:pt x="34308" y="12088"/>
                </a:lnTo>
                <a:lnTo>
                  <a:pt x="25959" y="12054"/>
                </a:lnTo>
                <a:lnTo>
                  <a:pt x="17643" y="12020"/>
                </a:lnTo>
                <a:lnTo>
                  <a:pt x="13502" y="12054"/>
                </a:lnTo>
                <a:lnTo>
                  <a:pt x="9327" y="12088"/>
                </a:lnTo>
                <a:lnTo>
                  <a:pt x="9259" y="12121"/>
                </a:lnTo>
                <a:lnTo>
                  <a:pt x="9226" y="12189"/>
                </a:lnTo>
                <a:lnTo>
                  <a:pt x="9259" y="12256"/>
                </a:lnTo>
                <a:lnTo>
                  <a:pt x="9327" y="12290"/>
                </a:lnTo>
                <a:lnTo>
                  <a:pt x="16027" y="12357"/>
                </a:lnTo>
                <a:lnTo>
                  <a:pt x="22760" y="12357"/>
                </a:lnTo>
                <a:lnTo>
                  <a:pt x="36194" y="12323"/>
                </a:lnTo>
                <a:lnTo>
                  <a:pt x="63027" y="12290"/>
                </a:lnTo>
                <a:lnTo>
                  <a:pt x="79558" y="12256"/>
                </a:lnTo>
                <a:lnTo>
                  <a:pt x="96056" y="12155"/>
                </a:lnTo>
                <a:lnTo>
                  <a:pt x="95584" y="12795"/>
                </a:lnTo>
                <a:lnTo>
                  <a:pt x="95315" y="13131"/>
                </a:lnTo>
                <a:lnTo>
                  <a:pt x="95046" y="13401"/>
                </a:lnTo>
                <a:lnTo>
                  <a:pt x="94743" y="13704"/>
                </a:lnTo>
                <a:lnTo>
                  <a:pt x="94439" y="13939"/>
                </a:lnTo>
                <a:lnTo>
                  <a:pt x="94136" y="14108"/>
                </a:lnTo>
                <a:lnTo>
                  <a:pt x="93800" y="14276"/>
                </a:lnTo>
                <a:lnTo>
                  <a:pt x="87100" y="14175"/>
                </a:lnTo>
                <a:lnTo>
                  <a:pt x="80366" y="14074"/>
                </a:lnTo>
                <a:lnTo>
                  <a:pt x="73666" y="14040"/>
                </a:lnTo>
                <a:lnTo>
                  <a:pt x="66966" y="14007"/>
                </a:lnTo>
                <a:lnTo>
                  <a:pt x="53533" y="14007"/>
                </a:lnTo>
                <a:lnTo>
                  <a:pt x="46833" y="14074"/>
                </a:lnTo>
                <a:lnTo>
                  <a:pt x="40133" y="14141"/>
                </a:lnTo>
                <a:lnTo>
                  <a:pt x="26295" y="14310"/>
                </a:lnTo>
                <a:lnTo>
                  <a:pt x="19393" y="14444"/>
                </a:lnTo>
                <a:lnTo>
                  <a:pt x="12458" y="14613"/>
                </a:lnTo>
                <a:lnTo>
                  <a:pt x="12458" y="14613"/>
                </a:lnTo>
                <a:lnTo>
                  <a:pt x="12491" y="14512"/>
                </a:lnTo>
                <a:lnTo>
                  <a:pt x="12491" y="14444"/>
                </a:lnTo>
                <a:lnTo>
                  <a:pt x="12458" y="14377"/>
                </a:lnTo>
                <a:lnTo>
                  <a:pt x="12357" y="14343"/>
                </a:lnTo>
                <a:lnTo>
                  <a:pt x="12087" y="14343"/>
                </a:lnTo>
                <a:lnTo>
                  <a:pt x="11784" y="14310"/>
                </a:lnTo>
                <a:lnTo>
                  <a:pt x="11549" y="14276"/>
                </a:lnTo>
                <a:lnTo>
                  <a:pt x="11279" y="14175"/>
                </a:lnTo>
                <a:lnTo>
                  <a:pt x="11044" y="14074"/>
                </a:lnTo>
                <a:lnTo>
                  <a:pt x="10808" y="13939"/>
                </a:lnTo>
                <a:lnTo>
                  <a:pt x="10337" y="13603"/>
                </a:lnTo>
                <a:lnTo>
                  <a:pt x="9933" y="13232"/>
                </a:lnTo>
                <a:lnTo>
                  <a:pt x="9562" y="12795"/>
                </a:lnTo>
                <a:lnTo>
                  <a:pt x="8855" y="11953"/>
                </a:lnTo>
                <a:lnTo>
                  <a:pt x="7206" y="9865"/>
                </a:lnTo>
                <a:lnTo>
                  <a:pt x="5623" y="7778"/>
                </a:lnTo>
                <a:lnTo>
                  <a:pt x="4108" y="5691"/>
                </a:lnTo>
                <a:lnTo>
                  <a:pt x="2694" y="3603"/>
                </a:lnTo>
                <a:lnTo>
                  <a:pt x="2088" y="2728"/>
                </a:lnTo>
                <a:lnTo>
                  <a:pt x="1516" y="1819"/>
                </a:lnTo>
                <a:lnTo>
                  <a:pt x="943" y="910"/>
                </a:lnTo>
                <a:lnTo>
                  <a:pt x="33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 userDrawn="1"/>
        </p:nvSpPr>
        <p:spPr>
          <a:xfrm>
            <a:off x="1324837" y="-6007"/>
            <a:ext cx="487541" cy="711252"/>
          </a:xfrm>
          <a:custGeom>
            <a:avLst/>
            <a:gdLst/>
            <a:ahLst/>
            <a:cxnLst/>
            <a:rect l="0" t="0" r="0" b="0"/>
            <a:pathLst>
              <a:path w="7340" h="10708" extrusionOk="0">
                <a:moveTo>
                  <a:pt x="0" y="1"/>
                </a:moveTo>
                <a:lnTo>
                  <a:pt x="236" y="405"/>
                </a:lnTo>
                <a:lnTo>
                  <a:pt x="472" y="775"/>
                </a:lnTo>
                <a:lnTo>
                  <a:pt x="977" y="1516"/>
                </a:lnTo>
                <a:lnTo>
                  <a:pt x="1953" y="3031"/>
                </a:lnTo>
                <a:lnTo>
                  <a:pt x="2963" y="4512"/>
                </a:lnTo>
                <a:lnTo>
                  <a:pt x="7037" y="10640"/>
                </a:lnTo>
                <a:lnTo>
                  <a:pt x="7104" y="10674"/>
                </a:lnTo>
                <a:lnTo>
                  <a:pt x="7138" y="10707"/>
                </a:lnTo>
                <a:lnTo>
                  <a:pt x="7205" y="10707"/>
                </a:lnTo>
                <a:lnTo>
                  <a:pt x="7272" y="10674"/>
                </a:lnTo>
                <a:lnTo>
                  <a:pt x="7306" y="10640"/>
                </a:lnTo>
                <a:lnTo>
                  <a:pt x="7340" y="10606"/>
                </a:lnTo>
                <a:lnTo>
                  <a:pt x="7340" y="10539"/>
                </a:lnTo>
                <a:lnTo>
                  <a:pt x="7306" y="10471"/>
                </a:lnTo>
                <a:lnTo>
                  <a:pt x="3401" y="4546"/>
                </a:lnTo>
                <a:lnTo>
                  <a:pt x="1381" y="1583"/>
                </a:lnTo>
                <a:lnTo>
                  <a:pt x="909" y="876"/>
                </a:lnTo>
                <a:lnTo>
                  <a:pt x="472" y="135"/>
                </a:lnTo>
                <a:lnTo>
                  <a:pt x="37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 userDrawn="1"/>
        </p:nvSpPr>
        <p:spPr>
          <a:xfrm>
            <a:off x="4267819" y="5524397"/>
            <a:ext cx="590430" cy="979599"/>
          </a:xfrm>
          <a:custGeom>
            <a:avLst/>
            <a:gdLst/>
            <a:ahLst/>
            <a:cxnLst/>
            <a:rect l="0" t="0" r="0" b="0"/>
            <a:pathLst>
              <a:path w="8889" h="14748" extrusionOk="0">
                <a:moveTo>
                  <a:pt x="4882" y="304"/>
                </a:moveTo>
                <a:lnTo>
                  <a:pt x="4815" y="472"/>
                </a:lnTo>
                <a:lnTo>
                  <a:pt x="4545" y="371"/>
                </a:lnTo>
                <a:lnTo>
                  <a:pt x="4882" y="304"/>
                </a:lnTo>
                <a:close/>
                <a:moveTo>
                  <a:pt x="4781" y="4344"/>
                </a:moveTo>
                <a:lnTo>
                  <a:pt x="4815" y="4411"/>
                </a:lnTo>
                <a:lnTo>
                  <a:pt x="4747" y="4411"/>
                </a:lnTo>
                <a:lnTo>
                  <a:pt x="4545" y="4479"/>
                </a:lnTo>
                <a:lnTo>
                  <a:pt x="4545" y="4344"/>
                </a:lnTo>
                <a:lnTo>
                  <a:pt x="4613" y="4411"/>
                </a:lnTo>
                <a:lnTo>
                  <a:pt x="4747" y="4411"/>
                </a:lnTo>
                <a:lnTo>
                  <a:pt x="4781" y="4344"/>
                </a:lnTo>
                <a:close/>
                <a:moveTo>
                  <a:pt x="5556" y="270"/>
                </a:moveTo>
                <a:lnTo>
                  <a:pt x="5892" y="304"/>
                </a:lnTo>
                <a:lnTo>
                  <a:pt x="6195" y="405"/>
                </a:lnTo>
                <a:lnTo>
                  <a:pt x="6498" y="540"/>
                </a:lnTo>
                <a:lnTo>
                  <a:pt x="6801" y="742"/>
                </a:lnTo>
                <a:lnTo>
                  <a:pt x="7037" y="977"/>
                </a:lnTo>
                <a:lnTo>
                  <a:pt x="7273" y="1213"/>
                </a:lnTo>
                <a:lnTo>
                  <a:pt x="7508" y="1482"/>
                </a:lnTo>
                <a:lnTo>
                  <a:pt x="7677" y="1785"/>
                </a:lnTo>
                <a:lnTo>
                  <a:pt x="7946" y="2290"/>
                </a:lnTo>
                <a:lnTo>
                  <a:pt x="8148" y="2863"/>
                </a:lnTo>
                <a:lnTo>
                  <a:pt x="8316" y="3469"/>
                </a:lnTo>
                <a:lnTo>
                  <a:pt x="8451" y="4108"/>
                </a:lnTo>
                <a:lnTo>
                  <a:pt x="8518" y="4748"/>
                </a:lnTo>
                <a:lnTo>
                  <a:pt x="8586" y="5354"/>
                </a:lnTo>
                <a:lnTo>
                  <a:pt x="8653" y="6566"/>
                </a:lnTo>
                <a:lnTo>
                  <a:pt x="8653" y="7172"/>
                </a:lnTo>
                <a:lnTo>
                  <a:pt x="8653" y="7778"/>
                </a:lnTo>
                <a:lnTo>
                  <a:pt x="8653" y="8384"/>
                </a:lnTo>
                <a:lnTo>
                  <a:pt x="8586" y="9024"/>
                </a:lnTo>
                <a:lnTo>
                  <a:pt x="8518" y="9630"/>
                </a:lnTo>
                <a:lnTo>
                  <a:pt x="8417" y="10236"/>
                </a:lnTo>
                <a:lnTo>
                  <a:pt x="8283" y="10808"/>
                </a:lnTo>
                <a:lnTo>
                  <a:pt x="8114" y="11414"/>
                </a:lnTo>
                <a:lnTo>
                  <a:pt x="7946" y="11818"/>
                </a:lnTo>
                <a:lnTo>
                  <a:pt x="7946" y="11818"/>
                </a:lnTo>
                <a:lnTo>
                  <a:pt x="8081" y="11010"/>
                </a:lnTo>
                <a:lnTo>
                  <a:pt x="8182" y="10169"/>
                </a:lnTo>
                <a:lnTo>
                  <a:pt x="8249" y="9361"/>
                </a:lnTo>
                <a:lnTo>
                  <a:pt x="8283" y="8553"/>
                </a:lnTo>
                <a:lnTo>
                  <a:pt x="8316" y="7542"/>
                </a:lnTo>
                <a:lnTo>
                  <a:pt x="8316" y="6499"/>
                </a:lnTo>
                <a:lnTo>
                  <a:pt x="8283" y="5489"/>
                </a:lnTo>
                <a:lnTo>
                  <a:pt x="8182" y="4479"/>
                </a:lnTo>
                <a:lnTo>
                  <a:pt x="8013" y="3671"/>
                </a:lnTo>
                <a:lnTo>
                  <a:pt x="7912" y="3267"/>
                </a:lnTo>
                <a:lnTo>
                  <a:pt x="7778" y="2896"/>
                </a:lnTo>
                <a:lnTo>
                  <a:pt x="7643" y="2492"/>
                </a:lnTo>
                <a:lnTo>
                  <a:pt x="7475" y="2122"/>
                </a:lnTo>
                <a:lnTo>
                  <a:pt x="7239" y="1785"/>
                </a:lnTo>
                <a:lnTo>
                  <a:pt x="7003" y="1449"/>
                </a:lnTo>
                <a:lnTo>
                  <a:pt x="6835" y="1213"/>
                </a:lnTo>
                <a:lnTo>
                  <a:pt x="6633" y="1011"/>
                </a:lnTo>
                <a:lnTo>
                  <a:pt x="6397" y="809"/>
                </a:lnTo>
                <a:lnTo>
                  <a:pt x="6128" y="641"/>
                </a:lnTo>
                <a:lnTo>
                  <a:pt x="5859" y="506"/>
                </a:lnTo>
                <a:lnTo>
                  <a:pt x="5589" y="405"/>
                </a:lnTo>
                <a:lnTo>
                  <a:pt x="5185" y="405"/>
                </a:lnTo>
                <a:lnTo>
                  <a:pt x="5050" y="439"/>
                </a:lnTo>
                <a:lnTo>
                  <a:pt x="5050" y="304"/>
                </a:lnTo>
                <a:lnTo>
                  <a:pt x="5556" y="270"/>
                </a:lnTo>
                <a:close/>
                <a:moveTo>
                  <a:pt x="5421" y="573"/>
                </a:moveTo>
                <a:lnTo>
                  <a:pt x="5623" y="607"/>
                </a:lnTo>
                <a:lnTo>
                  <a:pt x="5825" y="674"/>
                </a:lnTo>
                <a:lnTo>
                  <a:pt x="5993" y="775"/>
                </a:lnTo>
                <a:lnTo>
                  <a:pt x="6162" y="876"/>
                </a:lnTo>
                <a:lnTo>
                  <a:pt x="6465" y="1146"/>
                </a:lnTo>
                <a:lnTo>
                  <a:pt x="6768" y="1449"/>
                </a:lnTo>
                <a:lnTo>
                  <a:pt x="7003" y="1819"/>
                </a:lnTo>
                <a:lnTo>
                  <a:pt x="7239" y="2156"/>
                </a:lnTo>
                <a:lnTo>
                  <a:pt x="7407" y="2492"/>
                </a:lnTo>
                <a:lnTo>
                  <a:pt x="7576" y="2863"/>
                </a:lnTo>
                <a:lnTo>
                  <a:pt x="7677" y="3233"/>
                </a:lnTo>
                <a:lnTo>
                  <a:pt x="7778" y="3603"/>
                </a:lnTo>
                <a:lnTo>
                  <a:pt x="7879" y="3974"/>
                </a:lnTo>
                <a:lnTo>
                  <a:pt x="7980" y="4748"/>
                </a:lnTo>
                <a:lnTo>
                  <a:pt x="8047" y="5522"/>
                </a:lnTo>
                <a:lnTo>
                  <a:pt x="8081" y="6398"/>
                </a:lnTo>
                <a:lnTo>
                  <a:pt x="8081" y="7273"/>
                </a:lnTo>
                <a:lnTo>
                  <a:pt x="8081" y="8149"/>
                </a:lnTo>
                <a:lnTo>
                  <a:pt x="8047" y="9024"/>
                </a:lnTo>
                <a:lnTo>
                  <a:pt x="7980" y="9899"/>
                </a:lnTo>
                <a:lnTo>
                  <a:pt x="7879" y="10775"/>
                </a:lnTo>
                <a:lnTo>
                  <a:pt x="7744" y="11650"/>
                </a:lnTo>
                <a:lnTo>
                  <a:pt x="7576" y="12525"/>
                </a:lnTo>
                <a:lnTo>
                  <a:pt x="7441" y="12727"/>
                </a:lnTo>
                <a:lnTo>
                  <a:pt x="7508" y="12559"/>
                </a:lnTo>
                <a:lnTo>
                  <a:pt x="7542" y="12357"/>
                </a:lnTo>
                <a:lnTo>
                  <a:pt x="7576" y="12155"/>
                </a:lnTo>
                <a:lnTo>
                  <a:pt x="7576" y="11953"/>
                </a:lnTo>
                <a:lnTo>
                  <a:pt x="7542" y="11886"/>
                </a:lnTo>
                <a:lnTo>
                  <a:pt x="7441" y="11886"/>
                </a:lnTo>
                <a:lnTo>
                  <a:pt x="7407" y="11953"/>
                </a:lnTo>
                <a:lnTo>
                  <a:pt x="7340" y="12323"/>
                </a:lnTo>
                <a:lnTo>
                  <a:pt x="7239" y="12626"/>
                </a:lnTo>
                <a:lnTo>
                  <a:pt x="7071" y="12896"/>
                </a:lnTo>
                <a:lnTo>
                  <a:pt x="6902" y="13131"/>
                </a:lnTo>
                <a:lnTo>
                  <a:pt x="6667" y="13333"/>
                </a:lnTo>
                <a:lnTo>
                  <a:pt x="6431" y="13535"/>
                </a:lnTo>
                <a:lnTo>
                  <a:pt x="6162" y="13670"/>
                </a:lnTo>
                <a:lnTo>
                  <a:pt x="5859" y="13805"/>
                </a:lnTo>
                <a:lnTo>
                  <a:pt x="5556" y="13906"/>
                </a:lnTo>
                <a:lnTo>
                  <a:pt x="5253" y="13973"/>
                </a:lnTo>
                <a:lnTo>
                  <a:pt x="4579" y="14074"/>
                </a:lnTo>
                <a:lnTo>
                  <a:pt x="3939" y="14108"/>
                </a:lnTo>
                <a:lnTo>
                  <a:pt x="3300" y="14074"/>
                </a:lnTo>
                <a:lnTo>
                  <a:pt x="2896" y="14040"/>
                </a:lnTo>
                <a:lnTo>
                  <a:pt x="2492" y="13973"/>
                </a:lnTo>
                <a:lnTo>
                  <a:pt x="2155" y="13838"/>
                </a:lnTo>
                <a:lnTo>
                  <a:pt x="1852" y="13636"/>
                </a:lnTo>
                <a:lnTo>
                  <a:pt x="1616" y="13434"/>
                </a:lnTo>
                <a:lnTo>
                  <a:pt x="1381" y="13199"/>
                </a:lnTo>
                <a:lnTo>
                  <a:pt x="1179" y="12929"/>
                </a:lnTo>
                <a:lnTo>
                  <a:pt x="1010" y="12626"/>
                </a:lnTo>
                <a:lnTo>
                  <a:pt x="909" y="12290"/>
                </a:lnTo>
                <a:lnTo>
                  <a:pt x="808" y="11953"/>
                </a:lnTo>
                <a:lnTo>
                  <a:pt x="707" y="11583"/>
                </a:lnTo>
                <a:lnTo>
                  <a:pt x="674" y="11246"/>
                </a:lnTo>
                <a:lnTo>
                  <a:pt x="640" y="10876"/>
                </a:lnTo>
                <a:lnTo>
                  <a:pt x="640" y="10472"/>
                </a:lnTo>
                <a:lnTo>
                  <a:pt x="640" y="9765"/>
                </a:lnTo>
                <a:lnTo>
                  <a:pt x="808" y="8418"/>
                </a:lnTo>
                <a:lnTo>
                  <a:pt x="1044" y="7071"/>
                </a:lnTo>
                <a:lnTo>
                  <a:pt x="1313" y="5758"/>
                </a:lnTo>
                <a:lnTo>
                  <a:pt x="1650" y="4445"/>
                </a:lnTo>
                <a:lnTo>
                  <a:pt x="1852" y="3839"/>
                </a:lnTo>
                <a:lnTo>
                  <a:pt x="2020" y="3267"/>
                </a:lnTo>
                <a:lnTo>
                  <a:pt x="2256" y="2694"/>
                </a:lnTo>
                <a:lnTo>
                  <a:pt x="2559" y="2156"/>
                </a:lnTo>
                <a:lnTo>
                  <a:pt x="2761" y="1853"/>
                </a:lnTo>
                <a:lnTo>
                  <a:pt x="2997" y="1583"/>
                </a:lnTo>
                <a:lnTo>
                  <a:pt x="3232" y="1381"/>
                </a:lnTo>
                <a:lnTo>
                  <a:pt x="3502" y="1213"/>
                </a:lnTo>
                <a:lnTo>
                  <a:pt x="3771" y="1078"/>
                </a:lnTo>
                <a:lnTo>
                  <a:pt x="4074" y="944"/>
                </a:lnTo>
                <a:lnTo>
                  <a:pt x="4747" y="742"/>
                </a:lnTo>
                <a:lnTo>
                  <a:pt x="4646" y="1179"/>
                </a:lnTo>
                <a:lnTo>
                  <a:pt x="4579" y="1651"/>
                </a:lnTo>
                <a:lnTo>
                  <a:pt x="4411" y="1752"/>
                </a:lnTo>
                <a:lnTo>
                  <a:pt x="4343" y="1752"/>
                </a:lnTo>
                <a:lnTo>
                  <a:pt x="4242" y="1785"/>
                </a:lnTo>
                <a:lnTo>
                  <a:pt x="4209" y="1886"/>
                </a:lnTo>
                <a:lnTo>
                  <a:pt x="3939" y="3401"/>
                </a:lnTo>
                <a:lnTo>
                  <a:pt x="3737" y="4950"/>
                </a:lnTo>
                <a:lnTo>
                  <a:pt x="3771" y="5017"/>
                </a:lnTo>
                <a:lnTo>
                  <a:pt x="3805" y="5085"/>
                </a:lnTo>
                <a:lnTo>
                  <a:pt x="3872" y="5118"/>
                </a:lnTo>
                <a:lnTo>
                  <a:pt x="3939" y="5118"/>
                </a:lnTo>
                <a:lnTo>
                  <a:pt x="4141" y="5051"/>
                </a:lnTo>
                <a:lnTo>
                  <a:pt x="4141" y="5051"/>
                </a:lnTo>
                <a:lnTo>
                  <a:pt x="3872" y="6532"/>
                </a:lnTo>
                <a:lnTo>
                  <a:pt x="3468" y="6465"/>
                </a:lnTo>
                <a:lnTo>
                  <a:pt x="3064" y="6364"/>
                </a:lnTo>
                <a:lnTo>
                  <a:pt x="2256" y="6128"/>
                </a:lnTo>
                <a:lnTo>
                  <a:pt x="2222" y="6128"/>
                </a:lnTo>
                <a:lnTo>
                  <a:pt x="2189" y="6162"/>
                </a:lnTo>
                <a:lnTo>
                  <a:pt x="2155" y="6196"/>
                </a:lnTo>
                <a:lnTo>
                  <a:pt x="2189" y="6229"/>
                </a:lnTo>
                <a:lnTo>
                  <a:pt x="2357" y="6364"/>
                </a:lnTo>
                <a:lnTo>
                  <a:pt x="2525" y="6499"/>
                </a:lnTo>
                <a:lnTo>
                  <a:pt x="2929" y="6701"/>
                </a:lnTo>
                <a:lnTo>
                  <a:pt x="3367" y="6835"/>
                </a:lnTo>
                <a:lnTo>
                  <a:pt x="3805" y="6936"/>
                </a:lnTo>
                <a:lnTo>
                  <a:pt x="3872" y="7004"/>
                </a:lnTo>
                <a:lnTo>
                  <a:pt x="3939" y="7037"/>
                </a:lnTo>
                <a:lnTo>
                  <a:pt x="4007" y="7037"/>
                </a:lnTo>
                <a:lnTo>
                  <a:pt x="4074" y="6970"/>
                </a:lnTo>
                <a:lnTo>
                  <a:pt x="4646" y="6970"/>
                </a:lnTo>
                <a:lnTo>
                  <a:pt x="5253" y="6936"/>
                </a:lnTo>
                <a:lnTo>
                  <a:pt x="5791" y="6869"/>
                </a:lnTo>
                <a:lnTo>
                  <a:pt x="6296" y="6734"/>
                </a:lnTo>
                <a:lnTo>
                  <a:pt x="6364" y="6701"/>
                </a:lnTo>
                <a:lnTo>
                  <a:pt x="6397" y="6667"/>
                </a:lnTo>
                <a:lnTo>
                  <a:pt x="6397" y="6532"/>
                </a:lnTo>
                <a:lnTo>
                  <a:pt x="6330" y="6465"/>
                </a:lnTo>
                <a:lnTo>
                  <a:pt x="6296" y="6431"/>
                </a:lnTo>
                <a:lnTo>
                  <a:pt x="6229" y="6431"/>
                </a:lnTo>
                <a:lnTo>
                  <a:pt x="5690" y="6532"/>
                </a:lnTo>
                <a:lnTo>
                  <a:pt x="5185" y="6600"/>
                </a:lnTo>
                <a:lnTo>
                  <a:pt x="4646" y="6600"/>
                </a:lnTo>
                <a:lnTo>
                  <a:pt x="4175" y="6566"/>
                </a:lnTo>
                <a:lnTo>
                  <a:pt x="4310" y="5758"/>
                </a:lnTo>
                <a:lnTo>
                  <a:pt x="4478" y="4950"/>
                </a:lnTo>
                <a:lnTo>
                  <a:pt x="5017" y="4815"/>
                </a:lnTo>
                <a:lnTo>
                  <a:pt x="5084" y="4815"/>
                </a:lnTo>
                <a:lnTo>
                  <a:pt x="5118" y="4748"/>
                </a:lnTo>
                <a:lnTo>
                  <a:pt x="5151" y="4647"/>
                </a:lnTo>
                <a:lnTo>
                  <a:pt x="5050" y="3940"/>
                </a:lnTo>
                <a:lnTo>
                  <a:pt x="5084" y="3233"/>
                </a:lnTo>
                <a:lnTo>
                  <a:pt x="5151" y="2526"/>
                </a:lnTo>
                <a:lnTo>
                  <a:pt x="5320" y="1853"/>
                </a:lnTo>
                <a:lnTo>
                  <a:pt x="5320" y="1819"/>
                </a:lnTo>
                <a:lnTo>
                  <a:pt x="5387" y="1785"/>
                </a:lnTo>
                <a:lnTo>
                  <a:pt x="5387" y="1684"/>
                </a:lnTo>
                <a:lnTo>
                  <a:pt x="5354" y="1617"/>
                </a:lnTo>
                <a:lnTo>
                  <a:pt x="5286" y="1583"/>
                </a:lnTo>
                <a:lnTo>
                  <a:pt x="5185" y="1550"/>
                </a:lnTo>
                <a:lnTo>
                  <a:pt x="4882" y="1550"/>
                </a:lnTo>
                <a:lnTo>
                  <a:pt x="4983" y="775"/>
                </a:lnTo>
                <a:lnTo>
                  <a:pt x="5050" y="742"/>
                </a:lnTo>
                <a:lnTo>
                  <a:pt x="5050" y="674"/>
                </a:lnTo>
                <a:lnTo>
                  <a:pt x="5050" y="641"/>
                </a:lnTo>
                <a:lnTo>
                  <a:pt x="5017" y="607"/>
                </a:lnTo>
                <a:lnTo>
                  <a:pt x="5219" y="573"/>
                </a:lnTo>
                <a:close/>
                <a:moveTo>
                  <a:pt x="4108" y="506"/>
                </a:moveTo>
                <a:lnTo>
                  <a:pt x="4310" y="540"/>
                </a:lnTo>
                <a:lnTo>
                  <a:pt x="4512" y="607"/>
                </a:lnTo>
                <a:lnTo>
                  <a:pt x="4714" y="674"/>
                </a:lnTo>
                <a:lnTo>
                  <a:pt x="4478" y="641"/>
                </a:lnTo>
                <a:lnTo>
                  <a:pt x="4209" y="641"/>
                </a:lnTo>
                <a:lnTo>
                  <a:pt x="3973" y="708"/>
                </a:lnTo>
                <a:lnTo>
                  <a:pt x="3737" y="775"/>
                </a:lnTo>
                <a:lnTo>
                  <a:pt x="3502" y="910"/>
                </a:lnTo>
                <a:lnTo>
                  <a:pt x="3266" y="1045"/>
                </a:lnTo>
                <a:lnTo>
                  <a:pt x="2896" y="1381"/>
                </a:lnTo>
                <a:lnTo>
                  <a:pt x="2626" y="1617"/>
                </a:lnTo>
                <a:lnTo>
                  <a:pt x="2424" y="1920"/>
                </a:lnTo>
                <a:lnTo>
                  <a:pt x="2222" y="2223"/>
                </a:lnTo>
                <a:lnTo>
                  <a:pt x="2088" y="2526"/>
                </a:lnTo>
                <a:lnTo>
                  <a:pt x="1818" y="3199"/>
                </a:lnTo>
                <a:lnTo>
                  <a:pt x="1583" y="3873"/>
                </a:lnTo>
                <a:lnTo>
                  <a:pt x="1313" y="4748"/>
                </a:lnTo>
                <a:lnTo>
                  <a:pt x="1078" y="5657"/>
                </a:lnTo>
                <a:lnTo>
                  <a:pt x="842" y="6600"/>
                </a:lnTo>
                <a:lnTo>
                  <a:pt x="674" y="7542"/>
                </a:lnTo>
                <a:lnTo>
                  <a:pt x="505" y="8485"/>
                </a:lnTo>
                <a:lnTo>
                  <a:pt x="404" y="9428"/>
                </a:lnTo>
                <a:lnTo>
                  <a:pt x="371" y="10337"/>
                </a:lnTo>
                <a:lnTo>
                  <a:pt x="404" y="11280"/>
                </a:lnTo>
                <a:lnTo>
                  <a:pt x="438" y="11583"/>
                </a:lnTo>
                <a:lnTo>
                  <a:pt x="472" y="11886"/>
                </a:lnTo>
                <a:lnTo>
                  <a:pt x="573" y="12155"/>
                </a:lnTo>
                <a:lnTo>
                  <a:pt x="674" y="12458"/>
                </a:lnTo>
                <a:lnTo>
                  <a:pt x="775" y="12727"/>
                </a:lnTo>
                <a:lnTo>
                  <a:pt x="943" y="12963"/>
                </a:lnTo>
                <a:lnTo>
                  <a:pt x="1078" y="13232"/>
                </a:lnTo>
                <a:lnTo>
                  <a:pt x="1280" y="13468"/>
                </a:lnTo>
                <a:lnTo>
                  <a:pt x="1515" y="13704"/>
                </a:lnTo>
                <a:lnTo>
                  <a:pt x="1818" y="13906"/>
                </a:lnTo>
                <a:lnTo>
                  <a:pt x="2121" y="14074"/>
                </a:lnTo>
                <a:lnTo>
                  <a:pt x="2424" y="14175"/>
                </a:lnTo>
                <a:lnTo>
                  <a:pt x="2761" y="14242"/>
                </a:lnTo>
                <a:lnTo>
                  <a:pt x="3098" y="14310"/>
                </a:lnTo>
                <a:lnTo>
                  <a:pt x="4310" y="14310"/>
                </a:lnTo>
                <a:lnTo>
                  <a:pt x="4882" y="14242"/>
                </a:lnTo>
                <a:lnTo>
                  <a:pt x="5455" y="14141"/>
                </a:lnTo>
                <a:lnTo>
                  <a:pt x="6027" y="13973"/>
                </a:lnTo>
                <a:lnTo>
                  <a:pt x="6027" y="13973"/>
                </a:lnTo>
                <a:lnTo>
                  <a:pt x="5623" y="14141"/>
                </a:lnTo>
                <a:lnTo>
                  <a:pt x="5219" y="14276"/>
                </a:lnTo>
                <a:lnTo>
                  <a:pt x="4781" y="14377"/>
                </a:lnTo>
                <a:lnTo>
                  <a:pt x="4343" y="14444"/>
                </a:lnTo>
                <a:lnTo>
                  <a:pt x="3737" y="14478"/>
                </a:lnTo>
                <a:lnTo>
                  <a:pt x="3131" y="14478"/>
                </a:lnTo>
                <a:lnTo>
                  <a:pt x="2559" y="14411"/>
                </a:lnTo>
                <a:lnTo>
                  <a:pt x="2290" y="14377"/>
                </a:lnTo>
                <a:lnTo>
                  <a:pt x="2020" y="14276"/>
                </a:lnTo>
                <a:lnTo>
                  <a:pt x="1751" y="14175"/>
                </a:lnTo>
                <a:lnTo>
                  <a:pt x="1515" y="14074"/>
                </a:lnTo>
                <a:lnTo>
                  <a:pt x="1313" y="13906"/>
                </a:lnTo>
                <a:lnTo>
                  <a:pt x="1078" y="13737"/>
                </a:lnTo>
                <a:lnTo>
                  <a:pt x="909" y="13535"/>
                </a:lnTo>
                <a:lnTo>
                  <a:pt x="741" y="13266"/>
                </a:lnTo>
                <a:lnTo>
                  <a:pt x="606" y="12997"/>
                </a:lnTo>
                <a:lnTo>
                  <a:pt x="472" y="12694"/>
                </a:lnTo>
                <a:lnTo>
                  <a:pt x="371" y="12155"/>
                </a:lnTo>
                <a:lnTo>
                  <a:pt x="270" y="11616"/>
                </a:lnTo>
                <a:lnTo>
                  <a:pt x="236" y="11044"/>
                </a:lnTo>
                <a:lnTo>
                  <a:pt x="270" y="10472"/>
                </a:lnTo>
                <a:lnTo>
                  <a:pt x="337" y="9327"/>
                </a:lnTo>
                <a:lnTo>
                  <a:pt x="438" y="8216"/>
                </a:lnTo>
                <a:lnTo>
                  <a:pt x="606" y="6970"/>
                </a:lnTo>
                <a:lnTo>
                  <a:pt x="775" y="5724"/>
                </a:lnTo>
                <a:lnTo>
                  <a:pt x="1044" y="4512"/>
                </a:lnTo>
                <a:lnTo>
                  <a:pt x="1347" y="3267"/>
                </a:lnTo>
                <a:lnTo>
                  <a:pt x="1482" y="2896"/>
                </a:lnTo>
                <a:lnTo>
                  <a:pt x="1616" y="2526"/>
                </a:lnTo>
                <a:lnTo>
                  <a:pt x="1818" y="2122"/>
                </a:lnTo>
                <a:lnTo>
                  <a:pt x="2054" y="1752"/>
                </a:lnTo>
                <a:lnTo>
                  <a:pt x="2323" y="1415"/>
                </a:lnTo>
                <a:lnTo>
                  <a:pt x="2593" y="1112"/>
                </a:lnTo>
                <a:lnTo>
                  <a:pt x="2929" y="876"/>
                </a:lnTo>
                <a:lnTo>
                  <a:pt x="3266" y="674"/>
                </a:lnTo>
                <a:lnTo>
                  <a:pt x="3906" y="506"/>
                </a:lnTo>
                <a:close/>
                <a:moveTo>
                  <a:pt x="5017" y="1"/>
                </a:moveTo>
                <a:lnTo>
                  <a:pt x="5017" y="35"/>
                </a:lnTo>
                <a:lnTo>
                  <a:pt x="4512" y="136"/>
                </a:lnTo>
                <a:lnTo>
                  <a:pt x="4007" y="237"/>
                </a:lnTo>
                <a:lnTo>
                  <a:pt x="3030" y="472"/>
                </a:lnTo>
                <a:lnTo>
                  <a:pt x="2963" y="506"/>
                </a:lnTo>
                <a:lnTo>
                  <a:pt x="2929" y="573"/>
                </a:lnTo>
                <a:lnTo>
                  <a:pt x="2593" y="775"/>
                </a:lnTo>
                <a:lnTo>
                  <a:pt x="2290" y="1045"/>
                </a:lnTo>
                <a:lnTo>
                  <a:pt x="2020" y="1314"/>
                </a:lnTo>
                <a:lnTo>
                  <a:pt x="1785" y="1617"/>
                </a:lnTo>
                <a:lnTo>
                  <a:pt x="1616" y="1886"/>
                </a:lnTo>
                <a:lnTo>
                  <a:pt x="1482" y="2122"/>
                </a:lnTo>
                <a:lnTo>
                  <a:pt x="1246" y="2694"/>
                </a:lnTo>
                <a:lnTo>
                  <a:pt x="1078" y="3267"/>
                </a:lnTo>
                <a:lnTo>
                  <a:pt x="943" y="3839"/>
                </a:lnTo>
                <a:lnTo>
                  <a:pt x="741" y="4647"/>
                </a:lnTo>
                <a:lnTo>
                  <a:pt x="573" y="5489"/>
                </a:lnTo>
                <a:lnTo>
                  <a:pt x="438" y="6330"/>
                </a:lnTo>
                <a:lnTo>
                  <a:pt x="303" y="7172"/>
                </a:lnTo>
                <a:lnTo>
                  <a:pt x="135" y="8485"/>
                </a:lnTo>
                <a:lnTo>
                  <a:pt x="68" y="9192"/>
                </a:lnTo>
                <a:lnTo>
                  <a:pt x="34" y="9866"/>
                </a:lnTo>
                <a:lnTo>
                  <a:pt x="0" y="10573"/>
                </a:lnTo>
                <a:lnTo>
                  <a:pt x="34" y="11246"/>
                </a:lnTo>
                <a:lnTo>
                  <a:pt x="68" y="11919"/>
                </a:lnTo>
                <a:lnTo>
                  <a:pt x="202" y="12559"/>
                </a:lnTo>
                <a:lnTo>
                  <a:pt x="270" y="12862"/>
                </a:lnTo>
                <a:lnTo>
                  <a:pt x="337" y="13098"/>
                </a:lnTo>
                <a:lnTo>
                  <a:pt x="472" y="13333"/>
                </a:lnTo>
                <a:lnTo>
                  <a:pt x="606" y="13569"/>
                </a:lnTo>
                <a:lnTo>
                  <a:pt x="741" y="13737"/>
                </a:lnTo>
                <a:lnTo>
                  <a:pt x="909" y="13939"/>
                </a:lnTo>
                <a:lnTo>
                  <a:pt x="1078" y="14074"/>
                </a:lnTo>
                <a:lnTo>
                  <a:pt x="1280" y="14242"/>
                </a:lnTo>
                <a:lnTo>
                  <a:pt x="1482" y="14343"/>
                </a:lnTo>
                <a:lnTo>
                  <a:pt x="1684" y="14444"/>
                </a:lnTo>
                <a:lnTo>
                  <a:pt x="2155" y="14613"/>
                </a:lnTo>
                <a:lnTo>
                  <a:pt x="2660" y="14714"/>
                </a:lnTo>
                <a:lnTo>
                  <a:pt x="3199" y="14747"/>
                </a:lnTo>
                <a:lnTo>
                  <a:pt x="3805" y="14747"/>
                </a:lnTo>
                <a:lnTo>
                  <a:pt x="4411" y="14714"/>
                </a:lnTo>
                <a:lnTo>
                  <a:pt x="4983" y="14613"/>
                </a:lnTo>
                <a:lnTo>
                  <a:pt x="5522" y="14478"/>
                </a:lnTo>
                <a:lnTo>
                  <a:pt x="6061" y="14276"/>
                </a:lnTo>
                <a:lnTo>
                  <a:pt x="6296" y="14141"/>
                </a:lnTo>
                <a:lnTo>
                  <a:pt x="6566" y="14007"/>
                </a:lnTo>
                <a:lnTo>
                  <a:pt x="6768" y="13805"/>
                </a:lnTo>
                <a:lnTo>
                  <a:pt x="7003" y="13636"/>
                </a:lnTo>
                <a:lnTo>
                  <a:pt x="7205" y="13434"/>
                </a:lnTo>
                <a:lnTo>
                  <a:pt x="7407" y="13165"/>
                </a:lnTo>
                <a:lnTo>
                  <a:pt x="7576" y="12929"/>
                </a:lnTo>
                <a:lnTo>
                  <a:pt x="7710" y="12929"/>
                </a:lnTo>
                <a:lnTo>
                  <a:pt x="7744" y="12862"/>
                </a:lnTo>
                <a:lnTo>
                  <a:pt x="7811" y="12593"/>
                </a:lnTo>
                <a:lnTo>
                  <a:pt x="8081" y="12054"/>
                </a:lnTo>
                <a:lnTo>
                  <a:pt x="8283" y="11549"/>
                </a:lnTo>
                <a:lnTo>
                  <a:pt x="8451" y="10977"/>
                </a:lnTo>
                <a:lnTo>
                  <a:pt x="8586" y="10404"/>
                </a:lnTo>
                <a:lnTo>
                  <a:pt x="8687" y="9832"/>
                </a:lnTo>
                <a:lnTo>
                  <a:pt x="8788" y="9260"/>
                </a:lnTo>
                <a:lnTo>
                  <a:pt x="8855" y="8115"/>
                </a:lnTo>
                <a:lnTo>
                  <a:pt x="8889" y="7374"/>
                </a:lnTo>
                <a:lnTo>
                  <a:pt x="8889" y="6633"/>
                </a:lnTo>
                <a:lnTo>
                  <a:pt x="8889" y="5893"/>
                </a:lnTo>
                <a:lnTo>
                  <a:pt x="8821" y="5152"/>
                </a:lnTo>
                <a:lnTo>
                  <a:pt x="8720" y="4411"/>
                </a:lnTo>
                <a:lnTo>
                  <a:pt x="8586" y="3671"/>
                </a:lnTo>
                <a:lnTo>
                  <a:pt x="8417" y="2964"/>
                </a:lnTo>
                <a:lnTo>
                  <a:pt x="8182" y="2257"/>
                </a:lnTo>
                <a:lnTo>
                  <a:pt x="7980" y="1785"/>
                </a:lnTo>
                <a:lnTo>
                  <a:pt x="7710" y="1348"/>
                </a:lnTo>
                <a:lnTo>
                  <a:pt x="7374" y="944"/>
                </a:lnTo>
                <a:lnTo>
                  <a:pt x="7003" y="607"/>
                </a:lnTo>
                <a:lnTo>
                  <a:pt x="6801" y="439"/>
                </a:lnTo>
                <a:lnTo>
                  <a:pt x="6599" y="304"/>
                </a:lnTo>
                <a:lnTo>
                  <a:pt x="6364" y="203"/>
                </a:lnTo>
                <a:lnTo>
                  <a:pt x="6128" y="102"/>
                </a:lnTo>
                <a:lnTo>
                  <a:pt x="5892" y="68"/>
                </a:lnTo>
                <a:lnTo>
                  <a:pt x="5623" y="1"/>
                </a:lnTo>
                <a:lnTo>
                  <a:pt x="5354" y="1"/>
                </a:lnTo>
                <a:lnTo>
                  <a:pt x="5118" y="35"/>
                </a:lnTo>
                <a:lnTo>
                  <a:pt x="508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Групувати 5"/>
          <p:cNvGrpSpPr/>
          <p:nvPr userDrawn="1"/>
        </p:nvGrpSpPr>
        <p:grpSpPr>
          <a:xfrm>
            <a:off x="8443004" y="2878855"/>
            <a:ext cx="688868" cy="1216595"/>
            <a:chOff x="8443004" y="2878855"/>
            <a:chExt cx="688868" cy="1216595"/>
          </a:xfrm>
        </p:grpSpPr>
        <p:sp>
          <p:nvSpPr>
            <p:cNvPr id="50" name="Google Shape;50;p2"/>
            <p:cNvSpPr/>
            <p:nvPr userDrawn="1"/>
          </p:nvSpPr>
          <p:spPr>
            <a:xfrm>
              <a:off x="8758312" y="2981744"/>
              <a:ext cx="26901" cy="33610"/>
            </a:xfrm>
            <a:custGeom>
              <a:avLst/>
              <a:gdLst/>
              <a:ahLst/>
              <a:cxnLst/>
              <a:rect l="0" t="0" r="0" b="0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 userDrawn="1"/>
          </p:nvSpPr>
          <p:spPr>
            <a:xfrm>
              <a:off x="8682258" y="3929925"/>
              <a:ext cx="102955" cy="118564"/>
            </a:xfrm>
            <a:custGeom>
              <a:avLst/>
              <a:gdLst/>
              <a:ahLst/>
              <a:cxnLst/>
              <a:rect l="0" t="0" r="0" b="0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 userDrawn="1"/>
          </p:nvSpPr>
          <p:spPr>
            <a:xfrm>
              <a:off x="8805273" y="2999611"/>
              <a:ext cx="107405" cy="26901"/>
            </a:xfrm>
            <a:custGeom>
              <a:avLst/>
              <a:gdLst/>
              <a:ahLst/>
              <a:cxnLst/>
              <a:rect l="0" t="0" r="0" b="0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 userDrawn="1"/>
          </p:nvSpPr>
          <p:spPr>
            <a:xfrm>
              <a:off x="8443004" y="2878855"/>
              <a:ext cx="688868" cy="1216595"/>
            </a:xfrm>
            <a:custGeom>
              <a:avLst/>
              <a:gdLst/>
              <a:ahLst/>
              <a:cxnLst/>
              <a:rect l="0" t="0" r="0" b="0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 userDrawn="1"/>
          </p:nvSpPr>
          <p:spPr>
            <a:xfrm>
              <a:off x="8498932" y="3035413"/>
              <a:ext cx="583721" cy="914704"/>
            </a:xfrm>
            <a:custGeom>
              <a:avLst/>
              <a:gdLst/>
              <a:ahLst/>
              <a:cxnLst/>
              <a:rect l="0" t="0" r="0" b="0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 userDrawn="1"/>
          </p:nvSpPr>
          <p:spPr>
            <a:xfrm>
              <a:off x="8845525" y="2961618"/>
              <a:ext cx="20192" cy="20192"/>
            </a:xfrm>
            <a:custGeom>
              <a:avLst/>
              <a:gdLst/>
              <a:ahLst/>
              <a:cxnLst/>
              <a:rect l="0" t="0" r="0" b="0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Групувати 7"/>
          <p:cNvGrpSpPr/>
          <p:nvPr userDrawn="1"/>
        </p:nvGrpSpPr>
        <p:grpSpPr>
          <a:xfrm>
            <a:off x="6445945" y="4797602"/>
            <a:ext cx="2706053" cy="2066404"/>
            <a:chOff x="6445945" y="4797602"/>
            <a:chExt cx="2706053" cy="2066404"/>
          </a:xfrm>
        </p:grpSpPr>
        <p:sp>
          <p:nvSpPr>
            <p:cNvPr id="49" name="Google Shape;49;p2"/>
            <p:cNvSpPr/>
            <p:nvPr userDrawn="1"/>
          </p:nvSpPr>
          <p:spPr>
            <a:xfrm>
              <a:off x="6700941" y="5054790"/>
              <a:ext cx="111855" cy="1511843"/>
            </a:xfrm>
            <a:custGeom>
              <a:avLst/>
              <a:gdLst/>
              <a:ahLst/>
              <a:cxnLst/>
              <a:rect l="0" t="0" r="0" b="0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 userDrawn="1"/>
          </p:nvSpPr>
          <p:spPr>
            <a:xfrm>
              <a:off x="6457171" y="4802119"/>
              <a:ext cx="333242" cy="1894171"/>
            </a:xfrm>
            <a:custGeom>
              <a:avLst/>
              <a:gdLst/>
              <a:ahLst/>
              <a:cxnLst/>
              <a:rect l="0" t="0" r="0" b="0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 userDrawn="1"/>
          </p:nvSpPr>
          <p:spPr>
            <a:xfrm>
              <a:off x="8109763" y="4967577"/>
              <a:ext cx="60511" cy="60444"/>
            </a:xfrm>
            <a:custGeom>
              <a:avLst/>
              <a:gdLst/>
              <a:ahLst/>
              <a:cxnLst/>
              <a:rect l="0" t="0" r="0" b="0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 userDrawn="1"/>
          </p:nvSpPr>
          <p:spPr>
            <a:xfrm>
              <a:off x="6797055" y="5021247"/>
              <a:ext cx="2354943" cy="156624"/>
            </a:xfrm>
            <a:custGeom>
              <a:avLst/>
              <a:gdLst/>
              <a:ahLst/>
              <a:cxnLst/>
              <a:rect l="0" t="0" r="0" b="0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 userDrawn="1"/>
          </p:nvSpPr>
          <p:spPr>
            <a:xfrm>
              <a:off x="6785896" y="4797602"/>
              <a:ext cx="2366102" cy="170042"/>
            </a:xfrm>
            <a:custGeom>
              <a:avLst/>
              <a:gdLst/>
              <a:ahLst/>
              <a:cxnLst/>
              <a:rect l="0" t="0" r="0" b="0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 userDrawn="1"/>
          </p:nvSpPr>
          <p:spPr>
            <a:xfrm>
              <a:off x="8024808" y="4983253"/>
              <a:ext cx="31351" cy="31351"/>
            </a:xfrm>
            <a:custGeom>
              <a:avLst/>
              <a:gdLst/>
              <a:ahLst/>
              <a:cxnLst/>
              <a:rect l="0" t="0" r="0" b="0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 userDrawn="1"/>
          </p:nvSpPr>
          <p:spPr>
            <a:xfrm>
              <a:off x="8239486" y="6776727"/>
              <a:ext cx="93988" cy="67153"/>
            </a:xfrm>
            <a:custGeom>
              <a:avLst/>
              <a:gdLst/>
              <a:ahLst/>
              <a:cxnLst/>
              <a:rect l="0" t="0" r="0" b="0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 userDrawn="1"/>
          </p:nvSpPr>
          <p:spPr>
            <a:xfrm>
              <a:off x="7863800" y="6727574"/>
              <a:ext cx="290798" cy="96180"/>
            </a:xfrm>
            <a:custGeom>
              <a:avLst/>
              <a:gdLst/>
              <a:ahLst/>
              <a:cxnLst/>
              <a:rect l="0" t="0" r="0" b="0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 userDrawn="1"/>
          </p:nvSpPr>
          <p:spPr>
            <a:xfrm>
              <a:off x="6705392" y="6564308"/>
              <a:ext cx="2446606" cy="190168"/>
            </a:xfrm>
            <a:custGeom>
              <a:avLst/>
              <a:gdLst/>
              <a:ahLst/>
              <a:cxnLst/>
              <a:rect l="0" t="0" r="0" b="0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 userDrawn="1"/>
          </p:nvSpPr>
          <p:spPr>
            <a:xfrm>
              <a:off x="7671507" y="6765568"/>
              <a:ext cx="85021" cy="22451"/>
            </a:xfrm>
            <a:custGeom>
              <a:avLst/>
              <a:gdLst/>
              <a:ahLst/>
              <a:cxnLst/>
              <a:rect l="0" t="0" r="0" b="0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 userDrawn="1"/>
          </p:nvSpPr>
          <p:spPr>
            <a:xfrm>
              <a:off x="7678216" y="6696223"/>
              <a:ext cx="87279" cy="20192"/>
            </a:xfrm>
            <a:custGeom>
              <a:avLst/>
              <a:gdLst/>
              <a:ahLst/>
              <a:cxnLst/>
              <a:rect l="0" t="0" r="0" b="0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 userDrawn="1"/>
          </p:nvSpPr>
          <p:spPr>
            <a:xfrm>
              <a:off x="7687116" y="6729766"/>
              <a:ext cx="91796" cy="29159"/>
            </a:xfrm>
            <a:custGeom>
              <a:avLst/>
              <a:gdLst/>
              <a:ahLst/>
              <a:cxnLst/>
              <a:rect l="0" t="0" r="0" b="0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 userDrawn="1"/>
          </p:nvSpPr>
          <p:spPr>
            <a:xfrm>
              <a:off x="6445945" y="6685064"/>
              <a:ext cx="1552095" cy="178942"/>
            </a:xfrm>
            <a:custGeom>
              <a:avLst/>
              <a:gdLst/>
              <a:ahLst/>
              <a:cxnLst/>
              <a:rect l="0" t="0" r="0" b="0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Групувати 6"/>
          <p:cNvGrpSpPr/>
          <p:nvPr userDrawn="1"/>
        </p:nvGrpSpPr>
        <p:grpSpPr>
          <a:xfrm>
            <a:off x="1573058" y="5173288"/>
            <a:ext cx="2549428" cy="1442497"/>
            <a:chOff x="1573058" y="5173288"/>
            <a:chExt cx="2549428" cy="1442497"/>
          </a:xfrm>
        </p:grpSpPr>
        <p:sp>
          <p:nvSpPr>
            <p:cNvPr id="11" name="Google Shape;11;p2"/>
            <p:cNvSpPr/>
            <p:nvPr userDrawn="1"/>
          </p:nvSpPr>
          <p:spPr>
            <a:xfrm>
              <a:off x="3688614" y="5616126"/>
              <a:ext cx="154366" cy="147657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 userDrawn="1"/>
          </p:nvSpPr>
          <p:spPr>
            <a:xfrm>
              <a:off x="3581276" y="5472986"/>
              <a:ext cx="154366" cy="152108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 userDrawn="1"/>
          </p:nvSpPr>
          <p:spPr>
            <a:xfrm>
              <a:off x="3418009" y="6016388"/>
              <a:ext cx="40318" cy="38127"/>
            </a:xfrm>
            <a:custGeom>
              <a:avLst/>
              <a:gdLst/>
              <a:ahLst/>
              <a:cxnLst/>
              <a:rect l="0" t="0" r="0" b="0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 userDrawn="1"/>
          </p:nvSpPr>
          <p:spPr>
            <a:xfrm>
              <a:off x="3744476" y="5765909"/>
              <a:ext cx="147724" cy="152174"/>
            </a:xfrm>
            <a:custGeom>
              <a:avLst/>
              <a:gdLst/>
              <a:ahLst/>
              <a:cxnLst/>
              <a:rect l="0" t="0" r="0" b="0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 userDrawn="1"/>
          </p:nvSpPr>
          <p:spPr>
            <a:xfrm>
              <a:off x="3579017" y="5790552"/>
              <a:ext cx="158816" cy="149916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 userDrawn="1"/>
          </p:nvSpPr>
          <p:spPr>
            <a:xfrm>
              <a:off x="3527606" y="5636252"/>
              <a:ext cx="154366" cy="167783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 userDrawn="1"/>
          </p:nvSpPr>
          <p:spPr>
            <a:xfrm>
              <a:off x="3326346" y="5604901"/>
              <a:ext cx="33610" cy="44835"/>
            </a:xfrm>
            <a:custGeom>
              <a:avLst/>
              <a:gdLst/>
              <a:ahLst/>
              <a:cxnLst/>
              <a:rect l="0" t="0" r="0" b="0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 userDrawn="1"/>
          </p:nvSpPr>
          <p:spPr>
            <a:xfrm>
              <a:off x="3259259" y="5517688"/>
              <a:ext cx="152108" cy="167783"/>
            </a:xfrm>
            <a:custGeom>
              <a:avLst/>
              <a:gdLst/>
              <a:ahLst/>
              <a:cxnLst/>
              <a:rect l="0" t="0" r="0" b="0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 userDrawn="1"/>
          </p:nvSpPr>
          <p:spPr>
            <a:xfrm>
              <a:off x="2621869" y="5935884"/>
              <a:ext cx="138757" cy="152174"/>
            </a:xfrm>
            <a:custGeom>
              <a:avLst/>
              <a:gdLst/>
              <a:ahLst/>
              <a:cxnLst/>
              <a:rect l="0" t="0" r="0" b="0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 userDrawn="1"/>
          </p:nvSpPr>
          <p:spPr>
            <a:xfrm>
              <a:off x="2626319" y="6152820"/>
              <a:ext cx="44835" cy="35868"/>
            </a:xfrm>
            <a:custGeom>
              <a:avLst/>
              <a:gdLst/>
              <a:ahLst/>
              <a:cxnLst/>
              <a:rect l="0" t="0" r="0" b="0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 userDrawn="1"/>
          </p:nvSpPr>
          <p:spPr>
            <a:xfrm>
              <a:off x="2469828" y="6177397"/>
              <a:ext cx="35802" cy="35868"/>
            </a:xfrm>
            <a:custGeom>
              <a:avLst/>
              <a:gdLst/>
              <a:ahLst/>
              <a:cxnLst/>
              <a:rect l="0" t="0" r="0" b="0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 userDrawn="1"/>
          </p:nvSpPr>
          <p:spPr>
            <a:xfrm>
              <a:off x="2568200" y="6101409"/>
              <a:ext cx="158883" cy="147657"/>
            </a:xfrm>
            <a:custGeom>
              <a:avLst/>
              <a:gdLst/>
              <a:ahLst/>
              <a:cxnLst/>
              <a:rect l="0" t="0" r="0" b="0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 userDrawn="1"/>
          </p:nvSpPr>
          <p:spPr>
            <a:xfrm>
              <a:off x="2418351" y="6125986"/>
              <a:ext cx="145465" cy="147657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 userDrawn="1"/>
          </p:nvSpPr>
          <p:spPr>
            <a:xfrm>
              <a:off x="2409450" y="6143853"/>
              <a:ext cx="31351" cy="134240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 userDrawn="1"/>
          </p:nvSpPr>
          <p:spPr>
            <a:xfrm>
              <a:off x="2518981" y="6011938"/>
              <a:ext cx="42577" cy="62703"/>
            </a:xfrm>
            <a:custGeom>
              <a:avLst/>
              <a:gdLst/>
              <a:ahLst/>
              <a:cxnLst/>
              <a:rect l="0" t="0" r="0" b="0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 userDrawn="1"/>
          </p:nvSpPr>
          <p:spPr>
            <a:xfrm>
              <a:off x="2458603" y="5953818"/>
              <a:ext cx="156624" cy="156558"/>
            </a:xfrm>
            <a:custGeom>
              <a:avLst/>
              <a:gdLst/>
              <a:ahLst/>
              <a:cxnLst/>
              <a:rect l="0" t="0" r="0" b="0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 userDrawn="1"/>
          </p:nvSpPr>
          <p:spPr>
            <a:xfrm>
              <a:off x="3051224" y="6025355"/>
              <a:ext cx="156624" cy="154366"/>
            </a:xfrm>
            <a:custGeom>
              <a:avLst/>
              <a:gdLst/>
              <a:ahLst/>
              <a:cxnLst/>
              <a:rect l="0" t="0" r="0" b="0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 userDrawn="1"/>
          </p:nvSpPr>
          <p:spPr>
            <a:xfrm>
              <a:off x="3368790" y="5982845"/>
              <a:ext cx="158883" cy="145465"/>
            </a:xfrm>
            <a:custGeom>
              <a:avLst/>
              <a:gdLst/>
              <a:ahLst/>
              <a:cxnLst/>
              <a:rect l="0" t="0" r="0" b="0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 userDrawn="1"/>
          </p:nvSpPr>
          <p:spPr>
            <a:xfrm>
              <a:off x="2729208" y="6072316"/>
              <a:ext cx="152174" cy="167783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 userDrawn="1"/>
          </p:nvSpPr>
          <p:spPr>
            <a:xfrm>
              <a:off x="2782877" y="6125986"/>
              <a:ext cx="42577" cy="51477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 userDrawn="1"/>
          </p:nvSpPr>
          <p:spPr>
            <a:xfrm>
              <a:off x="3418009" y="5499821"/>
              <a:ext cx="154366" cy="145399"/>
            </a:xfrm>
            <a:custGeom>
              <a:avLst/>
              <a:gdLst/>
              <a:ahLst/>
              <a:cxnLst/>
              <a:rect l="0" t="0" r="0" b="0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 userDrawn="1"/>
          </p:nvSpPr>
          <p:spPr>
            <a:xfrm>
              <a:off x="1982287" y="5929176"/>
              <a:ext cx="49285" cy="55994"/>
            </a:xfrm>
            <a:custGeom>
              <a:avLst/>
              <a:gdLst/>
              <a:ahLst/>
              <a:cxnLst/>
              <a:rect l="0" t="0" r="0" b="0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 userDrawn="1"/>
          </p:nvSpPr>
          <p:spPr>
            <a:xfrm>
              <a:off x="1906233" y="6354080"/>
              <a:ext cx="156624" cy="187909"/>
            </a:xfrm>
            <a:custGeom>
              <a:avLst/>
              <a:gdLst/>
              <a:ahLst/>
              <a:cxnLst/>
              <a:rect l="0" t="0" r="0" b="0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 userDrawn="1"/>
          </p:nvSpPr>
          <p:spPr>
            <a:xfrm>
              <a:off x="1977837" y="6029806"/>
              <a:ext cx="158816" cy="149916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 userDrawn="1"/>
          </p:nvSpPr>
          <p:spPr>
            <a:xfrm>
              <a:off x="1926359" y="5875506"/>
              <a:ext cx="152174" cy="167783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 userDrawn="1"/>
          </p:nvSpPr>
          <p:spPr>
            <a:xfrm>
              <a:off x="2946144" y="5571358"/>
              <a:ext cx="147657" cy="147657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 userDrawn="1"/>
          </p:nvSpPr>
          <p:spPr>
            <a:xfrm>
              <a:off x="1745225" y="6383174"/>
              <a:ext cx="161075" cy="170042"/>
            </a:xfrm>
            <a:custGeom>
              <a:avLst/>
              <a:gdLst/>
              <a:ahLst/>
              <a:cxnLst/>
              <a:rect l="0" t="0" r="0" b="0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 userDrawn="1"/>
          </p:nvSpPr>
          <p:spPr>
            <a:xfrm>
              <a:off x="2458603" y="5638444"/>
              <a:ext cx="152174" cy="165591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 userDrawn="1"/>
          </p:nvSpPr>
          <p:spPr>
            <a:xfrm>
              <a:off x="2617419" y="5618318"/>
              <a:ext cx="154366" cy="147657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 userDrawn="1"/>
          </p:nvSpPr>
          <p:spPr>
            <a:xfrm>
              <a:off x="2143295" y="5913566"/>
              <a:ext cx="51544" cy="42510"/>
            </a:xfrm>
            <a:custGeom>
              <a:avLst/>
              <a:gdLst/>
              <a:ahLst/>
              <a:cxnLst/>
              <a:rect l="0" t="0" r="0" b="0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 userDrawn="1"/>
          </p:nvSpPr>
          <p:spPr>
            <a:xfrm>
              <a:off x="2780685" y="5591484"/>
              <a:ext cx="154366" cy="152174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 userDrawn="1"/>
          </p:nvSpPr>
          <p:spPr>
            <a:xfrm>
              <a:off x="2845514" y="5676505"/>
              <a:ext cx="26901" cy="40318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 userDrawn="1"/>
          </p:nvSpPr>
          <p:spPr>
            <a:xfrm>
              <a:off x="2686697" y="5701081"/>
              <a:ext cx="33676" cy="40318"/>
            </a:xfrm>
            <a:custGeom>
              <a:avLst/>
              <a:gdLst/>
              <a:ahLst/>
              <a:cxnLst/>
              <a:rect l="0" t="0" r="0" b="0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 userDrawn="1"/>
          </p:nvSpPr>
          <p:spPr>
            <a:xfrm>
              <a:off x="2087367" y="5855380"/>
              <a:ext cx="154432" cy="147657"/>
            </a:xfrm>
            <a:custGeom>
              <a:avLst/>
              <a:gdLst/>
              <a:ahLst/>
              <a:cxnLst/>
              <a:rect l="0" t="0" r="0" b="0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 userDrawn="1"/>
          </p:nvSpPr>
          <p:spPr>
            <a:xfrm>
              <a:off x="2523497" y="5721207"/>
              <a:ext cx="40318" cy="58186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 userDrawn="1"/>
          </p:nvSpPr>
          <p:spPr>
            <a:xfrm>
              <a:off x="2145553" y="5692114"/>
              <a:ext cx="147657" cy="145465"/>
            </a:xfrm>
            <a:custGeom>
              <a:avLst/>
              <a:gdLst/>
              <a:ahLst/>
              <a:cxnLst/>
              <a:rect l="0" t="0" r="0" b="0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 userDrawn="1"/>
          </p:nvSpPr>
          <p:spPr>
            <a:xfrm>
              <a:off x="1725099" y="5989554"/>
              <a:ext cx="64961" cy="53736"/>
            </a:xfrm>
            <a:custGeom>
              <a:avLst/>
              <a:gdLst/>
              <a:ahLst/>
              <a:cxnLst/>
              <a:rect l="0" t="0" r="0" b="0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 userDrawn="1"/>
          </p:nvSpPr>
          <p:spPr>
            <a:xfrm>
              <a:off x="2639737" y="5506529"/>
              <a:ext cx="161141" cy="111855"/>
            </a:xfrm>
            <a:custGeom>
              <a:avLst/>
              <a:gdLst/>
              <a:ahLst/>
              <a:cxnLst/>
              <a:rect l="0" t="0" r="0" b="0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 userDrawn="1"/>
          </p:nvSpPr>
          <p:spPr>
            <a:xfrm>
              <a:off x="2798553" y="5484145"/>
              <a:ext cx="161075" cy="111922"/>
            </a:xfrm>
            <a:custGeom>
              <a:avLst/>
              <a:gdLst/>
              <a:ahLst/>
              <a:cxnLst/>
              <a:rect l="0" t="0" r="0" b="0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 userDrawn="1"/>
          </p:nvSpPr>
          <p:spPr>
            <a:xfrm>
              <a:off x="3462712" y="5390224"/>
              <a:ext cx="152174" cy="100697"/>
            </a:xfrm>
            <a:custGeom>
              <a:avLst/>
              <a:gdLst/>
              <a:ahLst/>
              <a:cxnLst/>
              <a:rect l="0" t="0" r="0" b="0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 userDrawn="1"/>
          </p:nvSpPr>
          <p:spPr>
            <a:xfrm>
              <a:off x="2979687" y="5457310"/>
              <a:ext cx="145399" cy="111922"/>
            </a:xfrm>
            <a:custGeom>
              <a:avLst/>
              <a:gdLst/>
              <a:ahLst/>
              <a:cxnLst/>
              <a:rect l="0" t="0" r="0" b="0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 userDrawn="1"/>
          </p:nvSpPr>
          <p:spPr>
            <a:xfrm>
              <a:off x="2304303" y="5557940"/>
              <a:ext cx="163333" cy="105213"/>
            </a:xfrm>
            <a:custGeom>
              <a:avLst/>
              <a:gdLst/>
              <a:ahLst/>
              <a:cxnLst/>
              <a:rect l="0" t="0" r="0" b="0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 userDrawn="1"/>
          </p:nvSpPr>
          <p:spPr>
            <a:xfrm>
              <a:off x="3299511" y="5412608"/>
              <a:ext cx="156558" cy="102955"/>
            </a:xfrm>
            <a:custGeom>
              <a:avLst/>
              <a:gdLst/>
              <a:ahLst/>
              <a:cxnLst/>
              <a:rect l="0" t="0" r="0" b="0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 userDrawn="1"/>
          </p:nvSpPr>
          <p:spPr>
            <a:xfrm>
              <a:off x="3136245" y="5437184"/>
              <a:ext cx="156624" cy="102955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 userDrawn="1"/>
          </p:nvSpPr>
          <p:spPr>
            <a:xfrm>
              <a:off x="1807861" y="5638444"/>
              <a:ext cx="152108" cy="100697"/>
            </a:xfrm>
            <a:custGeom>
              <a:avLst/>
              <a:gdLst/>
              <a:ahLst/>
              <a:cxnLst/>
              <a:rect l="0" t="0" r="0" b="0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 userDrawn="1"/>
          </p:nvSpPr>
          <p:spPr>
            <a:xfrm>
              <a:off x="1971128" y="5607159"/>
              <a:ext cx="163267" cy="107405"/>
            </a:xfrm>
            <a:custGeom>
              <a:avLst/>
              <a:gdLst/>
              <a:ahLst/>
              <a:cxnLst/>
              <a:rect l="0" t="0" r="0" b="0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 userDrawn="1"/>
          </p:nvSpPr>
          <p:spPr>
            <a:xfrm>
              <a:off x="1816828" y="5739074"/>
              <a:ext cx="154366" cy="147724"/>
            </a:xfrm>
            <a:custGeom>
              <a:avLst/>
              <a:gdLst/>
              <a:ahLst/>
              <a:cxnLst/>
              <a:rect l="0" t="0" r="0" b="0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 userDrawn="1"/>
          </p:nvSpPr>
          <p:spPr>
            <a:xfrm>
              <a:off x="2047115" y="5783843"/>
              <a:ext cx="42577" cy="51477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 userDrawn="1"/>
          </p:nvSpPr>
          <p:spPr>
            <a:xfrm>
              <a:off x="2136586" y="5584775"/>
              <a:ext cx="158883" cy="107405"/>
            </a:xfrm>
            <a:custGeom>
              <a:avLst/>
              <a:gdLst/>
              <a:ahLst/>
              <a:cxnLst/>
              <a:rect l="0" t="0" r="0" b="0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 userDrawn="1"/>
          </p:nvSpPr>
          <p:spPr>
            <a:xfrm>
              <a:off x="1980028" y="5712240"/>
              <a:ext cx="154366" cy="152174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 userDrawn="1"/>
          </p:nvSpPr>
          <p:spPr>
            <a:xfrm>
              <a:off x="2357972" y="5739074"/>
              <a:ext cx="44835" cy="49285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 userDrawn="1"/>
          </p:nvSpPr>
          <p:spPr>
            <a:xfrm>
              <a:off x="2297594" y="5667537"/>
              <a:ext cx="156624" cy="147657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 userDrawn="1"/>
          </p:nvSpPr>
          <p:spPr>
            <a:xfrm>
              <a:off x="2472020" y="5535622"/>
              <a:ext cx="158883" cy="105147"/>
            </a:xfrm>
            <a:custGeom>
              <a:avLst/>
              <a:gdLst/>
              <a:ahLst/>
              <a:cxnLst/>
              <a:rect l="0" t="0" r="0" b="0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 userDrawn="1"/>
          </p:nvSpPr>
          <p:spPr>
            <a:xfrm>
              <a:off x="3981538" y="6166238"/>
              <a:ext cx="29159" cy="42577"/>
            </a:xfrm>
            <a:custGeom>
              <a:avLst/>
              <a:gdLst/>
              <a:ahLst/>
              <a:cxnLst/>
              <a:rect l="0" t="0" r="0" b="0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 userDrawn="1"/>
          </p:nvSpPr>
          <p:spPr>
            <a:xfrm>
              <a:off x="3921160" y="6163979"/>
              <a:ext cx="18000" cy="78379"/>
            </a:xfrm>
            <a:custGeom>
              <a:avLst/>
              <a:gdLst/>
              <a:ahLst/>
              <a:cxnLst/>
              <a:rect l="0" t="0" r="0" b="0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 userDrawn="1"/>
          </p:nvSpPr>
          <p:spPr>
            <a:xfrm>
              <a:off x="3921160" y="6132694"/>
              <a:ext cx="154366" cy="102955"/>
            </a:xfrm>
            <a:custGeom>
              <a:avLst/>
              <a:gdLst/>
              <a:ahLst/>
              <a:cxnLst/>
              <a:rect l="0" t="0" r="0" b="0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 userDrawn="1"/>
          </p:nvSpPr>
          <p:spPr>
            <a:xfrm>
              <a:off x="3804920" y="6112568"/>
              <a:ext cx="49219" cy="31351"/>
            </a:xfrm>
            <a:custGeom>
              <a:avLst/>
              <a:gdLst/>
              <a:ahLst/>
              <a:cxnLst/>
              <a:rect l="0" t="0" r="0" b="0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 userDrawn="1"/>
          </p:nvSpPr>
          <p:spPr>
            <a:xfrm>
              <a:off x="3623720" y="5358939"/>
              <a:ext cx="165591" cy="109664"/>
            </a:xfrm>
            <a:custGeom>
              <a:avLst/>
              <a:gdLst/>
              <a:ahLst/>
              <a:cxnLst/>
              <a:rect l="0" t="0" r="0" b="0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 userDrawn="1"/>
          </p:nvSpPr>
          <p:spPr>
            <a:xfrm>
              <a:off x="3753443" y="6081283"/>
              <a:ext cx="154366" cy="181201"/>
            </a:xfrm>
            <a:custGeom>
              <a:avLst/>
              <a:gdLst/>
              <a:ahLst/>
              <a:cxnLst/>
              <a:rect l="0" t="0" r="0" b="0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 userDrawn="1"/>
          </p:nvSpPr>
          <p:spPr>
            <a:xfrm>
              <a:off x="3818338" y="6190814"/>
              <a:ext cx="47027" cy="31418"/>
            </a:xfrm>
            <a:custGeom>
              <a:avLst/>
              <a:gdLst/>
              <a:ahLst/>
              <a:cxnLst/>
              <a:rect l="0" t="0" r="0" b="0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 userDrawn="1"/>
          </p:nvSpPr>
          <p:spPr>
            <a:xfrm>
              <a:off x="3605852" y="6172946"/>
              <a:ext cx="154366" cy="107405"/>
            </a:xfrm>
            <a:custGeom>
              <a:avLst/>
              <a:gdLst/>
              <a:ahLst/>
              <a:cxnLst/>
              <a:rect l="0" t="0" r="0" b="0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 userDrawn="1"/>
          </p:nvSpPr>
          <p:spPr>
            <a:xfrm>
              <a:off x="3735575" y="5441701"/>
              <a:ext cx="239320" cy="154366"/>
            </a:xfrm>
            <a:custGeom>
              <a:avLst/>
              <a:gdLst/>
              <a:ahLst/>
              <a:cxnLst/>
              <a:rect l="0" t="0" r="0" b="0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 userDrawn="1"/>
          </p:nvSpPr>
          <p:spPr>
            <a:xfrm>
              <a:off x="3874199" y="5517688"/>
              <a:ext cx="62703" cy="42577"/>
            </a:xfrm>
            <a:custGeom>
              <a:avLst/>
              <a:gdLst/>
              <a:ahLst/>
              <a:cxnLst/>
              <a:rect l="0" t="0" r="0" b="0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 userDrawn="1"/>
          </p:nvSpPr>
          <p:spPr>
            <a:xfrm>
              <a:off x="3791436" y="5336554"/>
              <a:ext cx="156624" cy="109664"/>
            </a:xfrm>
            <a:custGeom>
              <a:avLst/>
              <a:gdLst/>
              <a:ahLst/>
              <a:cxnLst/>
              <a:rect l="0" t="0" r="0" b="0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 userDrawn="1"/>
          </p:nvSpPr>
          <p:spPr>
            <a:xfrm>
              <a:off x="3912259" y="5671988"/>
              <a:ext cx="60444" cy="55994"/>
            </a:xfrm>
            <a:custGeom>
              <a:avLst/>
              <a:gdLst/>
              <a:ahLst/>
              <a:cxnLst/>
              <a:rect l="0" t="0" r="0" b="0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 userDrawn="1"/>
          </p:nvSpPr>
          <p:spPr>
            <a:xfrm>
              <a:off x="3686356" y="5895632"/>
              <a:ext cx="355626" cy="192426"/>
            </a:xfrm>
            <a:custGeom>
              <a:avLst/>
              <a:gdLst/>
              <a:ahLst/>
              <a:cxnLst/>
              <a:rect l="0" t="0" r="0" b="0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 userDrawn="1"/>
          </p:nvSpPr>
          <p:spPr>
            <a:xfrm>
              <a:off x="3842914" y="5591484"/>
              <a:ext cx="185651" cy="297506"/>
            </a:xfrm>
            <a:custGeom>
              <a:avLst/>
              <a:gdLst/>
              <a:ahLst/>
              <a:cxnLst/>
              <a:rect l="0" t="0" r="0" b="0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 userDrawn="1"/>
          </p:nvSpPr>
          <p:spPr>
            <a:xfrm>
              <a:off x="1725099" y="6217649"/>
              <a:ext cx="199135" cy="161141"/>
            </a:xfrm>
            <a:custGeom>
              <a:avLst/>
              <a:gdLst/>
              <a:ahLst/>
              <a:cxnLst/>
              <a:rect l="0" t="0" r="0" b="0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 userDrawn="1"/>
          </p:nvSpPr>
          <p:spPr>
            <a:xfrm>
              <a:off x="1644595" y="5658570"/>
              <a:ext cx="156624" cy="102955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 userDrawn="1"/>
          </p:nvSpPr>
          <p:spPr>
            <a:xfrm>
              <a:off x="3666230" y="6210940"/>
              <a:ext cx="26901" cy="40318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 userDrawn="1"/>
          </p:nvSpPr>
          <p:spPr>
            <a:xfrm>
              <a:off x="1573058" y="5173288"/>
              <a:ext cx="2549428" cy="1442497"/>
            </a:xfrm>
            <a:custGeom>
              <a:avLst/>
              <a:gdLst/>
              <a:ahLst/>
              <a:cxnLst/>
              <a:rect l="0" t="0" r="0" b="0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 userDrawn="1"/>
          </p:nvSpPr>
          <p:spPr>
            <a:xfrm>
              <a:off x="1655820" y="5757009"/>
              <a:ext cx="154366" cy="167783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 userDrawn="1"/>
          </p:nvSpPr>
          <p:spPr>
            <a:xfrm>
              <a:off x="1704973" y="6058899"/>
              <a:ext cx="275122" cy="167783"/>
            </a:xfrm>
            <a:custGeom>
              <a:avLst/>
              <a:gdLst/>
              <a:ahLst/>
              <a:cxnLst/>
              <a:rect l="0" t="0" r="0" b="0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 userDrawn="1"/>
          </p:nvSpPr>
          <p:spPr>
            <a:xfrm>
              <a:off x="1678138" y="5897891"/>
              <a:ext cx="239387" cy="167783"/>
            </a:xfrm>
            <a:custGeom>
              <a:avLst/>
              <a:gdLst/>
              <a:ahLst/>
              <a:cxnLst/>
              <a:rect l="0" t="0" r="0" b="0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 userDrawn="1"/>
          </p:nvSpPr>
          <p:spPr>
            <a:xfrm>
              <a:off x="2749334" y="5935884"/>
              <a:ext cx="22451" cy="134240"/>
            </a:xfrm>
            <a:custGeom>
              <a:avLst/>
              <a:gdLst/>
              <a:ahLst/>
              <a:cxnLst/>
              <a:rect l="0" t="0" r="0" b="0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 userDrawn="1"/>
          </p:nvSpPr>
          <p:spPr>
            <a:xfrm>
              <a:off x="3216749" y="5689922"/>
              <a:ext cx="147657" cy="147657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 userDrawn="1"/>
          </p:nvSpPr>
          <p:spPr>
            <a:xfrm>
              <a:off x="3418009" y="5721207"/>
              <a:ext cx="49285" cy="42577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 userDrawn="1"/>
          </p:nvSpPr>
          <p:spPr>
            <a:xfrm>
              <a:off x="3549924" y="5815128"/>
              <a:ext cx="24709" cy="134240"/>
            </a:xfrm>
            <a:custGeom>
              <a:avLst/>
              <a:gdLst/>
              <a:ahLst/>
              <a:cxnLst/>
              <a:rect l="0" t="0" r="0" b="0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 userDrawn="1"/>
          </p:nvSpPr>
          <p:spPr>
            <a:xfrm>
              <a:off x="3368790" y="5665279"/>
              <a:ext cx="156624" cy="147724"/>
            </a:xfrm>
            <a:custGeom>
              <a:avLst/>
              <a:gdLst/>
              <a:ahLst/>
              <a:cxnLst/>
              <a:rect l="0" t="0" r="0" b="0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 userDrawn="1"/>
          </p:nvSpPr>
          <p:spPr>
            <a:xfrm>
              <a:off x="3422459" y="5815128"/>
              <a:ext cx="138757" cy="154366"/>
            </a:xfrm>
            <a:custGeom>
              <a:avLst/>
              <a:gdLst/>
              <a:ahLst/>
              <a:cxnLst/>
              <a:rect l="0" t="0" r="0" b="0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 userDrawn="1"/>
          </p:nvSpPr>
          <p:spPr>
            <a:xfrm>
              <a:off x="3212232" y="6025355"/>
              <a:ext cx="29159" cy="131982"/>
            </a:xfrm>
            <a:custGeom>
              <a:avLst/>
              <a:gdLst/>
              <a:ahLst/>
              <a:cxnLst/>
              <a:rect l="0" t="0" r="0" b="0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 userDrawn="1"/>
          </p:nvSpPr>
          <p:spPr>
            <a:xfrm>
              <a:off x="3236875" y="6161787"/>
              <a:ext cx="156624" cy="26901"/>
            </a:xfrm>
            <a:custGeom>
              <a:avLst/>
              <a:gdLst/>
              <a:ahLst/>
              <a:cxnLst/>
              <a:rect l="0" t="0" r="0" b="0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 userDrawn="1"/>
          </p:nvSpPr>
          <p:spPr>
            <a:xfrm>
              <a:off x="3010972" y="5651862"/>
              <a:ext cx="29159" cy="4483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 userDrawn="1"/>
          </p:nvSpPr>
          <p:spPr>
            <a:xfrm>
              <a:off x="3257001" y="6038773"/>
              <a:ext cx="51477" cy="29159"/>
            </a:xfrm>
            <a:custGeom>
              <a:avLst/>
              <a:gdLst/>
              <a:ahLst/>
              <a:cxnLst/>
              <a:rect l="0" t="0" r="0" b="0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 userDrawn="1"/>
          </p:nvSpPr>
          <p:spPr>
            <a:xfrm>
              <a:off x="2939435" y="5591484"/>
              <a:ext cx="31351" cy="132048"/>
            </a:xfrm>
            <a:custGeom>
              <a:avLst/>
              <a:gdLst/>
              <a:ahLst/>
              <a:cxnLst/>
              <a:rect l="0" t="0" r="0" b="0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 userDrawn="1"/>
          </p:nvSpPr>
          <p:spPr>
            <a:xfrm>
              <a:off x="3111602" y="5772618"/>
              <a:ext cx="13484" cy="40385"/>
            </a:xfrm>
            <a:custGeom>
              <a:avLst/>
              <a:gdLst/>
              <a:ahLst/>
              <a:cxnLst/>
              <a:rect l="0" t="0" r="0" b="0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 userDrawn="1"/>
          </p:nvSpPr>
          <p:spPr>
            <a:xfrm>
              <a:off x="3098185" y="5549040"/>
              <a:ext cx="156624" cy="145399"/>
            </a:xfrm>
            <a:custGeom>
              <a:avLst/>
              <a:gdLst/>
              <a:ahLst/>
              <a:cxnLst/>
              <a:rect l="0" t="0" r="0" b="0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 userDrawn="1"/>
          </p:nvSpPr>
          <p:spPr>
            <a:xfrm>
              <a:off x="3263710" y="5748042"/>
              <a:ext cx="42577" cy="44769"/>
            </a:xfrm>
            <a:custGeom>
              <a:avLst/>
              <a:gdLst/>
              <a:ahLst/>
              <a:cxnLst/>
              <a:rect l="0" t="0" r="0" b="0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 userDrawn="1"/>
          </p:nvSpPr>
          <p:spPr>
            <a:xfrm>
              <a:off x="3169788" y="5627285"/>
              <a:ext cx="35802" cy="38060"/>
            </a:xfrm>
            <a:custGeom>
              <a:avLst/>
              <a:gdLst/>
              <a:ahLst/>
              <a:cxnLst/>
              <a:rect l="0" t="0" r="0" b="0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 userDrawn="1"/>
          </p:nvSpPr>
          <p:spPr>
            <a:xfrm>
              <a:off x="2941693" y="5795002"/>
              <a:ext cx="47027" cy="40318"/>
            </a:xfrm>
            <a:custGeom>
              <a:avLst/>
              <a:gdLst/>
              <a:ahLst/>
              <a:cxnLst/>
              <a:rect l="0" t="0" r="0" b="0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 userDrawn="1"/>
          </p:nvSpPr>
          <p:spPr>
            <a:xfrm>
              <a:off x="3051224" y="5710048"/>
              <a:ext cx="154366" cy="152108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 userDrawn="1"/>
          </p:nvSpPr>
          <p:spPr>
            <a:xfrm>
              <a:off x="2946144" y="6110310"/>
              <a:ext cx="47027" cy="38127"/>
            </a:xfrm>
            <a:custGeom>
              <a:avLst/>
              <a:gdLst/>
              <a:ahLst/>
              <a:cxnLst/>
              <a:rect l="0" t="0" r="0" b="0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 userDrawn="1"/>
          </p:nvSpPr>
          <p:spPr>
            <a:xfrm>
              <a:off x="2943885" y="5886732"/>
              <a:ext cx="147657" cy="149849"/>
            </a:xfrm>
            <a:custGeom>
              <a:avLst/>
              <a:gdLst/>
              <a:ahLst/>
              <a:cxnLst/>
              <a:rect l="0" t="0" r="0" b="0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 userDrawn="1"/>
          </p:nvSpPr>
          <p:spPr>
            <a:xfrm>
              <a:off x="2999813" y="5942593"/>
              <a:ext cx="31351" cy="44835"/>
            </a:xfrm>
            <a:custGeom>
              <a:avLst/>
              <a:gdLst/>
              <a:ahLst/>
              <a:cxnLst/>
              <a:rect l="0" t="0" r="0" b="0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 userDrawn="1"/>
          </p:nvSpPr>
          <p:spPr>
            <a:xfrm>
              <a:off x="2890216" y="6052190"/>
              <a:ext cx="152174" cy="147657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 userDrawn="1"/>
          </p:nvSpPr>
          <p:spPr>
            <a:xfrm>
              <a:off x="2677797" y="5989554"/>
              <a:ext cx="58186" cy="51544"/>
            </a:xfrm>
            <a:custGeom>
              <a:avLst/>
              <a:gdLst/>
              <a:ahLst/>
              <a:cxnLst/>
              <a:rect l="0" t="0" r="0" b="0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 userDrawn="1"/>
          </p:nvSpPr>
          <p:spPr>
            <a:xfrm>
              <a:off x="2778427" y="5911308"/>
              <a:ext cx="158816" cy="149916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 userDrawn="1"/>
          </p:nvSpPr>
          <p:spPr>
            <a:xfrm>
              <a:off x="2847772" y="5969428"/>
              <a:ext cx="42510" cy="42577"/>
            </a:xfrm>
            <a:custGeom>
              <a:avLst/>
              <a:gdLst/>
              <a:ahLst/>
              <a:cxnLst/>
              <a:rect l="0" t="0" r="0" b="0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 userDrawn="1"/>
          </p:nvSpPr>
          <p:spPr>
            <a:xfrm>
              <a:off x="3218941" y="6005229"/>
              <a:ext cx="145465" cy="147657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 userDrawn="1"/>
          </p:nvSpPr>
          <p:spPr>
            <a:xfrm>
              <a:off x="3261451" y="5835254"/>
              <a:ext cx="154366" cy="156624"/>
            </a:xfrm>
            <a:custGeom>
              <a:avLst/>
              <a:gdLst/>
              <a:ahLst/>
              <a:cxnLst/>
              <a:rect l="0" t="0" r="0" b="0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 userDrawn="1"/>
          </p:nvSpPr>
          <p:spPr>
            <a:xfrm>
              <a:off x="3328538" y="5895632"/>
              <a:ext cx="42577" cy="49285"/>
            </a:xfrm>
            <a:custGeom>
              <a:avLst/>
              <a:gdLst/>
              <a:ahLst/>
              <a:cxnLst/>
              <a:rect l="0" t="0" r="0" b="0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 userDrawn="1"/>
          </p:nvSpPr>
          <p:spPr>
            <a:xfrm>
              <a:off x="3210040" y="5707790"/>
              <a:ext cx="29093" cy="134240"/>
            </a:xfrm>
            <a:custGeom>
              <a:avLst/>
              <a:gdLst/>
              <a:ahLst/>
              <a:cxnLst/>
              <a:rect l="0" t="0" r="0" b="0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 userDrawn="1"/>
          </p:nvSpPr>
          <p:spPr>
            <a:xfrm>
              <a:off x="3160821" y="5922467"/>
              <a:ext cx="47027" cy="44835"/>
            </a:xfrm>
            <a:custGeom>
              <a:avLst/>
              <a:gdLst/>
              <a:ahLst/>
              <a:cxnLst/>
              <a:rect l="0" t="0" r="0" b="0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 userDrawn="1"/>
          </p:nvSpPr>
          <p:spPr>
            <a:xfrm>
              <a:off x="3093735" y="6081283"/>
              <a:ext cx="58186" cy="44769"/>
            </a:xfrm>
            <a:custGeom>
              <a:avLst/>
              <a:gdLst/>
              <a:ahLst/>
              <a:cxnLst/>
              <a:rect l="0" t="0" r="0" b="0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 userDrawn="1"/>
          </p:nvSpPr>
          <p:spPr>
            <a:xfrm>
              <a:off x="3100443" y="5859897"/>
              <a:ext cx="154366" cy="158816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 userDrawn="1"/>
          </p:nvSpPr>
          <p:spPr>
            <a:xfrm>
              <a:off x="3420268" y="6161787"/>
              <a:ext cx="24643" cy="149849"/>
            </a:xfrm>
            <a:custGeom>
              <a:avLst/>
              <a:gdLst/>
              <a:ahLst/>
              <a:cxnLst/>
              <a:rect l="0" t="0" r="0" b="0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 userDrawn="1"/>
          </p:nvSpPr>
          <p:spPr>
            <a:xfrm>
              <a:off x="2138845" y="5710048"/>
              <a:ext cx="31351" cy="134240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 userDrawn="1"/>
          </p:nvSpPr>
          <p:spPr>
            <a:xfrm>
              <a:off x="2201481" y="5759201"/>
              <a:ext cx="44769" cy="60511"/>
            </a:xfrm>
            <a:custGeom>
              <a:avLst/>
              <a:gdLst/>
              <a:ahLst/>
              <a:cxnLst/>
              <a:rect l="0" t="0" r="0" b="0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 userDrawn="1"/>
          </p:nvSpPr>
          <p:spPr>
            <a:xfrm>
              <a:off x="2051632" y="6079025"/>
              <a:ext cx="33610" cy="49285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 userDrawn="1"/>
          </p:nvSpPr>
          <p:spPr>
            <a:xfrm>
              <a:off x="1928617" y="6190814"/>
              <a:ext cx="152108" cy="167850"/>
            </a:xfrm>
            <a:custGeom>
              <a:avLst/>
              <a:gdLst/>
              <a:ahLst/>
              <a:cxnLst/>
              <a:rect l="0" t="0" r="0" b="0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 userDrawn="1"/>
          </p:nvSpPr>
          <p:spPr>
            <a:xfrm>
              <a:off x="2317720" y="5886732"/>
              <a:ext cx="31418" cy="13484"/>
            </a:xfrm>
            <a:custGeom>
              <a:avLst/>
              <a:gdLst/>
              <a:ahLst/>
              <a:cxnLst/>
              <a:rect l="0" t="0" r="0" b="0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 userDrawn="1"/>
          </p:nvSpPr>
          <p:spPr>
            <a:xfrm>
              <a:off x="2250634" y="5830804"/>
              <a:ext cx="154366" cy="152108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 userDrawn="1"/>
          </p:nvSpPr>
          <p:spPr>
            <a:xfrm>
              <a:off x="2313270" y="5895632"/>
              <a:ext cx="35868" cy="42577"/>
            </a:xfrm>
            <a:custGeom>
              <a:avLst/>
              <a:gdLst/>
              <a:ahLst/>
              <a:cxnLst/>
              <a:rect l="0" t="0" r="0" b="0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 userDrawn="1"/>
          </p:nvSpPr>
          <p:spPr>
            <a:xfrm>
              <a:off x="2067241" y="6333954"/>
              <a:ext cx="156624" cy="170042"/>
            </a:xfrm>
            <a:custGeom>
              <a:avLst/>
              <a:gdLst/>
              <a:ahLst/>
              <a:cxnLst/>
              <a:rect l="0" t="0" r="0" b="0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 userDrawn="1"/>
          </p:nvSpPr>
          <p:spPr>
            <a:xfrm>
              <a:off x="3529798" y="5951560"/>
              <a:ext cx="152174" cy="167783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 userDrawn="1"/>
          </p:nvSpPr>
          <p:spPr>
            <a:xfrm>
              <a:off x="3424718" y="6125986"/>
              <a:ext cx="161075" cy="185651"/>
            </a:xfrm>
            <a:custGeom>
              <a:avLst/>
              <a:gdLst/>
              <a:ahLst/>
              <a:cxnLst/>
              <a:rect l="0" t="0" r="0" b="0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 userDrawn="1"/>
          </p:nvSpPr>
          <p:spPr>
            <a:xfrm>
              <a:off x="2311012" y="6199781"/>
              <a:ext cx="42577" cy="47027"/>
            </a:xfrm>
            <a:custGeom>
              <a:avLst/>
              <a:gdLst/>
              <a:ahLst/>
              <a:cxnLst/>
              <a:rect l="0" t="0" r="0" b="0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 userDrawn="1"/>
          </p:nvSpPr>
          <p:spPr>
            <a:xfrm>
              <a:off x="3227908" y="6150562"/>
              <a:ext cx="194618" cy="179009"/>
            </a:xfrm>
            <a:custGeom>
              <a:avLst/>
              <a:gdLst/>
              <a:ahLst/>
              <a:cxnLst/>
              <a:rect l="0" t="0" r="0" b="0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 userDrawn="1"/>
          </p:nvSpPr>
          <p:spPr>
            <a:xfrm>
              <a:off x="2429576" y="6190814"/>
              <a:ext cx="798398" cy="270672"/>
            </a:xfrm>
            <a:custGeom>
              <a:avLst/>
              <a:gdLst/>
              <a:ahLst/>
              <a:cxnLst/>
              <a:rect l="0" t="0" r="0" b="0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 userDrawn="1"/>
          </p:nvSpPr>
          <p:spPr>
            <a:xfrm>
              <a:off x="2226057" y="6302669"/>
              <a:ext cx="212486" cy="185651"/>
            </a:xfrm>
            <a:custGeom>
              <a:avLst/>
              <a:gdLst/>
              <a:ahLst/>
              <a:cxnLst/>
              <a:rect l="0" t="0" r="0" b="0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 userDrawn="1"/>
          </p:nvSpPr>
          <p:spPr>
            <a:xfrm>
              <a:off x="2888024" y="5736883"/>
              <a:ext cx="154366" cy="147657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 userDrawn="1"/>
          </p:nvSpPr>
          <p:spPr>
            <a:xfrm>
              <a:off x="2416159" y="5808420"/>
              <a:ext cx="147657" cy="147657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 userDrawn="1"/>
          </p:nvSpPr>
          <p:spPr>
            <a:xfrm>
              <a:off x="2621869" y="5841963"/>
              <a:ext cx="49285" cy="42577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 userDrawn="1"/>
          </p:nvSpPr>
          <p:spPr>
            <a:xfrm>
              <a:off x="2143295" y="6005229"/>
              <a:ext cx="147657" cy="152108"/>
            </a:xfrm>
            <a:custGeom>
              <a:avLst/>
              <a:gdLst/>
              <a:ahLst/>
              <a:cxnLst/>
              <a:rect l="0" t="0" r="0" b="0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 userDrawn="1"/>
          </p:nvSpPr>
          <p:spPr>
            <a:xfrm>
              <a:off x="2409450" y="5828546"/>
              <a:ext cx="29093" cy="132048"/>
            </a:xfrm>
            <a:custGeom>
              <a:avLst/>
              <a:gdLst/>
              <a:ahLst/>
              <a:cxnLst/>
              <a:rect l="0" t="0" r="0" b="0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 userDrawn="1"/>
          </p:nvSpPr>
          <p:spPr>
            <a:xfrm>
              <a:off x="2791844" y="5817387"/>
              <a:ext cx="33610" cy="42577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 userDrawn="1"/>
          </p:nvSpPr>
          <p:spPr>
            <a:xfrm>
              <a:off x="2568200" y="5786102"/>
              <a:ext cx="156624" cy="147657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 userDrawn="1"/>
          </p:nvSpPr>
          <p:spPr>
            <a:xfrm>
              <a:off x="2727016" y="5754750"/>
              <a:ext cx="154366" cy="167783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 userDrawn="1"/>
          </p:nvSpPr>
          <p:spPr>
            <a:xfrm>
              <a:off x="2472020" y="5864347"/>
              <a:ext cx="35868" cy="47027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 userDrawn="1"/>
          </p:nvSpPr>
          <p:spPr>
            <a:xfrm>
              <a:off x="2089626" y="6172946"/>
              <a:ext cx="152174" cy="147657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 userDrawn="1"/>
          </p:nvSpPr>
          <p:spPr>
            <a:xfrm>
              <a:off x="2205931" y="6065608"/>
              <a:ext cx="33610" cy="49285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 userDrawn="1"/>
          </p:nvSpPr>
          <p:spPr>
            <a:xfrm>
              <a:off x="2357972" y="6034323"/>
              <a:ext cx="42577" cy="60444"/>
            </a:xfrm>
            <a:custGeom>
              <a:avLst/>
              <a:gdLst/>
              <a:ahLst/>
              <a:cxnLst/>
              <a:rect l="0" t="0" r="0" b="0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 userDrawn="1"/>
          </p:nvSpPr>
          <p:spPr>
            <a:xfrm>
              <a:off x="2147745" y="6226616"/>
              <a:ext cx="44835" cy="49285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 userDrawn="1"/>
          </p:nvSpPr>
          <p:spPr>
            <a:xfrm>
              <a:off x="2299853" y="5978395"/>
              <a:ext cx="154366" cy="16107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 userDrawn="1"/>
          </p:nvSpPr>
          <p:spPr>
            <a:xfrm>
              <a:off x="2250634" y="6146112"/>
              <a:ext cx="156624" cy="152108"/>
            </a:xfrm>
            <a:custGeom>
              <a:avLst/>
              <a:gdLst/>
              <a:ahLst/>
              <a:cxnLst/>
              <a:rect l="0" t="0" r="0" b="0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" name="Google Shape;206;p2"/>
          <p:cNvSpPr txBox="1">
            <a:spLocks noGrp="1"/>
          </p:cNvSpPr>
          <p:nvPr userDrawn="1">
            <p:ph type="ctrTitle"/>
          </p:nvPr>
        </p:nvSpPr>
        <p:spPr>
          <a:xfrm>
            <a:off x="2191050" y="2427150"/>
            <a:ext cx="47619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8000" b="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grpSp>
        <p:nvGrpSpPr>
          <p:cNvPr id="228" name="Групувати 227"/>
          <p:cNvGrpSpPr/>
          <p:nvPr userDrawn="1"/>
        </p:nvGrpSpPr>
        <p:grpSpPr>
          <a:xfrm>
            <a:off x="0" y="2329461"/>
            <a:ext cx="1611077" cy="1928368"/>
            <a:chOff x="0" y="2329461"/>
            <a:chExt cx="1611077" cy="1928368"/>
          </a:xfrm>
        </p:grpSpPr>
        <p:sp>
          <p:nvSpPr>
            <p:cNvPr id="209" name="Google Shape;1644;p11"/>
            <p:cNvSpPr/>
            <p:nvPr userDrawn="1"/>
          </p:nvSpPr>
          <p:spPr>
            <a:xfrm flipH="1">
              <a:off x="0" y="2762957"/>
              <a:ext cx="118528" cy="49243"/>
            </a:xfrm>
            <a:custGeom>
              <a:avLst/>
              <a:gdLst/>
              <a:ahLst/>
              <a:cxnLst/>
              <a:rect l="0" t="0" r="0" b="0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645;p11"/>
            <p:cNvSpPr/>
            <p:nvPr userDrawn="1"/>
          </p:nvSpPr>
          <p:spPr>
            <a:xfrm flipH="1">
              <a:off x="0" y="2597642"/>
              <a:ext cx="181044" cy="64839"/>
            </a:xfrm>
            <a:custGeom>
              <a:avLst/>
              <a:gdLst/>
              <a:ahLst/>
              <a:cxnLst/>
              <a:rect l="0" t="0" r="0" b="0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646;p11"/>
            <p:cNvSpPr/>
            <p:nvPr userDrawn="1"/>
          </p:nvSpPr>
          <p:spPr>
            <a:xfrm flipH="1">
              <a:off x="0" y="2651264"/>
              <a:ext cx="154232" cy="58136"/>
            </a:xfrm>
            <a:custGeom>
              <a:avLst/>
              <a:gdLst/>
              <a:ahLst/>
              <a:cxnLst/>
              <a:rect l="0" t="0" r="0" b="0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647;p11"/>
            <p:cNvSpPr/>
            <p:nvPr userDrawn="1"/>
          </p:nvSpPr>
          <p:spPr>
            <a:xfrm flipH="1">
              <a:off x="0" y="2865756"/>
              <a:ext cx="91716" cy="42474"/>
            </a:xfrm>
            <a:custGeom>
              <a:avLst/>
              <a:gdLst/>
              <a:ahLst/>
              <a:cxnLst/>
              <a:rect l="0" t="0" r="0" b="0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648;p11"/>
            <p:cNvSpPr/>
            <p:nvPr userDrawn="1"/>
          </p:nvSpPr>
          <p:spPr>
            <a:xfrm flipH="1">
              <a:off x="0" y="2532803"/>
              <a:ext cx="181044" cy="67095"/>
            </a:xfrm>
            <a:custGeom>
              <a:avLst/>
              <a:gdLst/>
              <a:ahLst/>
              <a:cxnLst/>
              <a:rect l="0" t="0" r="0" b="0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649;p11"/>
            <p:cNvSpPr/>
            <p:nvPr userDrawn="1"/>
          </p:nvSpPr>
          <p:spPr>
            <a:xfrm flipH="1">
              <a:off x="0" y="2816580"/>
              <a:ext cx="114015" cy="51433"/>
            </a:xfrm>
            <a:custGeom>
              <a:avLst/>
              <a:gdLst/>
              <a:ahLst/>
              <a:cxnLst/>
              <a:rect l="0" t="0" r="0" b="0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650;p11"/>
            <p:cNvSpPr/>
            <p:nvPr userDrawn="1"/>
          </p:nvSpPr>
          <p:spPr>
            <a:xfrm flipH="1">
              <a:off x="728422" y="2780809"/>
              <a:ext cx="429050" cy="147529"/>
            </a:xfrm>
            <a:custGeom>
              <a:avLst/>
              <a:gdLst/>
              <a:ahLst/>
              <a:cxnLst/>
              <a:rect l="0" t="0" r="0" b="0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651;p11"/>
            <p:cNvSpPr/>
            <p:nvPr userDrawn="1"/>
          </p:nvSpPr>
          <p:spPr>
            <a:xfrm flipH="1">
              <a:off x="353062" y="3229967"/>
              <a:ext cx="632392" cy="181044"/>
            </a:xfrm>
            <a:custGeom>
              <a:avLst/>
              <a:gdLst/>
              <a:ahLst/>
              <a:cxnLst/>
              <a:rect l="0" t="0" r="0" b="0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654;p11"/>
            <p:cNvSpPr/>
            <p:nvPr userDrawn="1"/>
          </p:nvSpPr>
          <p:spPr>
            <a:xfrm flipH="1">
              <a:off x="1246799" y="3022178"/>
              <a:ext cx="315101" cy="290480"/>
            </a:xfrm>
            <a:custGeom>
              <a:avLst/>
              <a:gdLst/>
              <a:ahLst/>
              <a:cxnLst/>
              <a:rect l="0" t="0" r="0" b="0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666;p11"/>
            <p:cNvSpPr/>
            <p:nvPr userDrawn="1"/>
          </p:nvSpPr>
          <p:spPr>
            <a:xfrm flipH="1">
              <a:off x="0" y="2912676"/>
              <a:ext cx="82757" cy="40284"/>
            </a:xfrm>
            <a:custGeom>
              <a:avLst/>
              <a:gdLst/>
              <a:ahLst/>
              <a:cxnLst/>
              <a:rect l="0" t="0" r="0" b="0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668;p11"/>
            <p:cNvSpPr/>
            <p:nvPr userDrawn="1"/>
          </p:nvSpPr>
          <p:spPr>
            <a:xfrm flipH="1">
              <a:off x="0" y="2329461"/>
              <a:ext cx="1611077" cy="1928368"/>
            </a:xfrm>
            <a:custGeom>
              <a:avLst/>
              <a:gdLst/>
              <a:ahLst/>
              <a:cxnLst/>
              <a:rect l="0" t="0" r="0" b="0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670;p11"/>
            <p:cNvSpPr/>
            <p:nvPr userDrawn="1"/>
          </p:nvSpPr>
          <p:spPr>
            <a:xfrm flipH="1">
              <a:off x="0" y="3089207"/>
              <a:ext cx="51499" cy="22365"/>
            </a:xfrm>
            <a:custGeom>
              <a:avLst/>
              <a:gdLst/>
              <a:ahLst/>
              <a:cxnLst/>
              <a:rect l="0" t="0" r="0" b="0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671;p11"/>
            <p:cNvSpPr/>
            <p:nvPr userDrawn="1"/>
          </p:nvSpPr>
          <p:spPr>
            <a:xfrm flipH="1">
              <a:off x="0" y="2964043"/>
              <a:ext cx="69351" cy="38027"/>
            </a:xfrm>
            <a:custGeom>
              <a:avLst/>
              <a:gdLst/>
              <a:ahLst/>
              <a:cxnLst/>
              <a:rect l="0" t="0" r="0" b="0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672;p11"/>
            <p:cNvSpPr/>
            <p:nvPr userDrawn="1"/>
          </p:nvSpPr>
          <p:spPr>
            <a:xfrm flipH="1">
              <a:off x="0" y="3138317"/>
              <a:ext cx="26878" cy="22431"/>
            </a:xfrm>
            <a:custGeom>
              <a:avLst/>
              <a:gdLst/>
              <a:ahLst/>
              <a:cxnLst/>
              <a:rect l="0" t="0" r="0" b="0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95A5A6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3"/>
          <p:cNvGrpSpPr/>
          <p:nvPr userDrawn="1"/>
        </p:nvGrpSpPr>
        <p:grpSpPr>
          <a:xfrm>
            <a:off x="93" y="9"/>
            <a:ext cx="9152066" cy="6864066"/>
            <a:chOff x="3843643" y="238125"/>
            <a:chExt cx="3447619" cy="2585728"/>
          </a:xfrm>
          <a:solidFill>
            <a:schemeClr val="bg1">
              <a:lumMod val="85000"/>
            </a:schemeClr>
          </a:solidFill>
        </p:grpSpPr>
        <p:sp>
          <p:nvSpPr>
            <p:cNvPr id="209" name="Google Shape;209;p3"/>
            <p:cNvSpPr/>
            <p:nvPr/>
          </p:nvSpPr>
          <p:spPr>
            <a:xfrm>
              <a:off x="4904191" y="1929927"/>
              <a:ext cx="1327373" cy="316500"/>
            </a:xfrm>
            <a:custGeom>
              <a:avLst/>
              <a:gdLst/>
              <a:ahLst/>
              <a:cxnLst/>
              <a:rect l="0" t="0" r="0" b="0"/>
              <a:pathLst>
                <a:path w="53095" h="12660" extrusionOk="0">
                  <a:moveTo>
                    <a:pt x="48112" y="1"/>
                  </a:moveTo>
                  <a:lnTo>
                    <a:pt x="46496" y="34"/>
                  </a:lnTo>
                  <a:lnTo>
                    <a:pt x="43264" y="135"/>
                  </a:lnTo>
                  <a:lnTo>
                    <a:pt x="40032" y="236"/>
                  </a:lnTo>
                  <a:lnTo>
                    <a:pt x="36699" y="371"/>
                  </a:lnTo>
                  <a:lnTo>
                    <a:pt x="33365" y="438"/>
                  </a:lnTo>
                  <a:lnTo>
                    <a:pt x="29999" y="472"/>
                  </a:lnTo>
                  <a:lnTo>
                    <a:pt x="26666" y="506"/>
                  </a:lnTo>
                  <a:lnTo>
                    <a:pt x="20067" y="506"/>
                  </a:lnTo>
                  <a:lnTo>
                    <a:pt x="13501" y="472"/>
                  </a:lnTo>
                  <a:lnTo>
                    <a:pt x="6768" y="405"/>
                  </a:lnTo>
                  <a:lnTo>
                    <a:pt x="3569" y="371"/>
                  </a:lnTo>
                  <a:lnTo>
                    <a:pt x="1145" y="371"/>
                  </a:lnTo>
                  <a:lnTo>
                    <a:pt x="337" y="438"/>
                  </a:lnTo>
                  <a:lnTo>
                    <a:pt x="202" y="236"/>
                  </a:lnTo>
                  <a:lnTo>
                    <a:pt x="169" y="236"/>
                  </a:lnTo>
                  <a:lnTo>
                    <a:pt x="169" y="270"/>
                  </a:lnTo>
                  <a:lnTo>
                    <a:pt x="169" y="438"/>
                  </a:lnTo>
                  <a:lnTo>
                    <a:pt x="68" y="438"/>
                  </a:lnTo>
                  <a:lnTo>
                    <a:pt x="34" y="472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202" y="539"/>
                  </a:lnTo>
                  <a:lnTo>
                    <a:pt x="236" y="809"/>
                  </a:lnTo>
                  <a:lnTo>
                    <a:pt x="303" y="1045"/>
                  </a:lnTo>
                  <a:lnTo>
                    <a:pt x="472" y="1550"/>
                  </a:lnTo>
                  <a:lnTo>
                    <a:pt x="977" y="3065"/>
                  </a:lnTo>
                  <a:lnTo>
                    <a:pt x="2088" y="6330"/>
                  </a:lnTo>
                  <a:lnTo>
                    <a:pt x="4243" y="12593"/>
                  </a:lnTo>
                  <a:lnTo>
                    <a:pt x="4276" y="12626"/>
                  </a:lnTo>
                  <a:lnTo>
                    <a:pt x="4310" y="12660"/>
                  </a:lnTo>
                  <a:lnTo>
                    <a:pt x="4377" y="12660"/>
                  </a:lnTo>
                  <a:lnTo>
                    <a:pt x="4445" y="12626"/>
                  </a:lnTo>
                  <a:lnTo>
                    <a:pt x="4478" y="12559"/>
                  </a:lnTo>
                  <a:lnTo>
                    <a:pt x="4445" y="12525"/>
                  </a:lnTo>
                  <a:lnTo>
                    <a:pt x="2391" y="6229"/>
                  </a:lnTo>
                  <a:lnTo>
                    <a:pt x="1280" y="2997"/>
                  </a:lnTo>
                  <a:lnTo>
                    <a:pt x="741" y="1482"/>
                  </a:lnTo>
                  <a:lnTo>
                    <a:pt x="606" y="1011"/>
                  </a:lnTo>
                  <a:lnTo>
                    <a:pt x="438" y="573"/>
                  </a:lnTo>
                  <a:lnTo>
                    <a:pt x="1179" y="640"/>
                  </a:lnTo>
                  <a:lnTo>
                    <a:pt x="1953" y="640"/>
                  </a:lnTo>
                  <a:lnTo>
                    <a:pt x="3468" y="674"/>
                  </a:lnTo>
                  <a:lnTo>
                    <a:pt x="6498" y="674"/>
                  </a:lnTo>
                  <a:lnTo>
                    <a:pt x="13232" y="708"/>
                  </a:lnTo>
                  <a:lnTo>
                    <a:pt x="19932" y="775"/>
                  </a:lnTo>
                  <a:lnTo>
                    <a:pt x="26666" y="775"/>
                  </a:lnTo>
                  <a:lnTo>
                    <a:pt x="29931" y="742"/>
                  </a:lnTo>
                  <a:lnTo>
                    <a:pt x="33231" y="708"/>
                  </a:lnTo>
                  <a:lnTo>
                    <a:pt x="36497" y="607"/>
                  </a:lnTo>
                  <a:lnTo>
                    <a:pt x="39796" y="506"/>
                  </a:lnTo>
                  <a:lnTo>
                    <a:pt x="43062" y="405"/>
                  </a:lnTo>
                  <a:lnTo>
                    <a:pt x="46328" y="304"/>
                  </a:lnTo>
                  <a:lnTo>
                    <a:pt x="47944" y="270"/>
                  </a:lnTo>
                  <a:lnTo>
                    <a:pt x="49593" y="270"/>
                  </a:lnTo>
                  <a:lnTo>
                    <a:pt x="51210" y="304"/>
                  </a:lnTo>
                  <a:lnTo>
                    <a:pt x="52859" y="337"/>
                  </a:lnTo>
                  <a:lnTo>
                    <a:pt x="52624" y="674"/>
                  </a:lnTo>
                  <a:lnTo>
                    <a:pt x="52422" y="1011"/>
                  </a:lnTo>
                  <a:lnTo>
                    <a:pt x="52051" y="1752"/>
                  </a:lnTo>
                  <a:lnTo>
                    <a:pt x="51445" y="3267"/>
                  </a:lnTo>
                  <a:lnTo>
                    <a:pt x="50873" y="4647"/>
                  </a:lnTo>
                  <a:lnTo>
                    <a:pt x="50334" y="6095"/>
                  </a:lnTo>
                  <a:lnTo>
                    <a:pt x="49762" y="7542"/>
                  </a:lnTo>
                  <a:lnTo>
                    <a:pt x="49257" y="9058"/>
                  </a:lnTo>
                  <a:lnTo>
                    <a:pt x="48752" y="10539"/>
                  </a:lnTo>
                  <a:lnTo>
                    <a:pt x="48314" y="12054"/>
                  </a:lnTo>
                  <a:lnTo>
                    <a:pt x="26531" y="12121"/>
                  </a:lnTo>
                  <a:lnTo>
                    <a:pt x="15589" y="12088"/>
                  </a:lnTo>
                  <a:lnTo>
                    <a:pt x="10067" y="12054"/>
                  </a:lnTo>
                  <a:lnTo>
                    <a:pt x="7306" y="12088"/>
                  </a:lnTo>
                  <a:lnTo>
                    <a:pt x="4546" y="12121"/>
                  </a:lnTo>
                  <a:lnTo>
                    <a:pt x="4512" y="12155"/>
                  </a:lnTo>
                  <a:lnTo>
                    <a:pt x="4478" y="12189"/>
                  </a:lnTo>
                  <a:lnTo>
                    <a:pt x="4512" y="12256"/>
                  </a:lnTo>
                  <a:lnTo>
                    <a:pt x="4546" y="12256"/>
                  </a:lnTo>
                  <a:lnTo>
                    <a:pt x="7239" y="12323"/>
                  </a:lnTo>
                  <a:lnTo>
                    <a:pt x="9933" y="12357"/>
                  </a:lnTo>
                  <a:lnTo>
                    <a:pt x="15319" y="12323"/>
                  </a:lnTo>
                  <a:lnTo>
                    <a:pt x="48247" y="12323"/>
                  </a:lnTo>
                  <a:lnTo>
                    <a:pt x="48247" y="12391"/>
                  </a:lnTo>
                  <a:lnTo>
                    <a:pt x="48314" y="12424"/>
                  </a:lnTo>
                  <a:lnTo>
                    <a:pt x="48381" y="12424"/>
                  </a:lnTo>
                  <a:lnTo>
                    <a:pt x="48449" y="12357"/>
                  </a:lnTo>
                  <a:lnTo>
                    <a:pt x="48482" y="12323"/>
                  </a:lnTo>
                  <a:lnTo>
                    <a:pt x="48516" y="12323"/>
                  </a:lnTo>
                  <a:lnTo>
                    <a:pt x="48583" y="12290"/>
                  </a:lnTo>
                  <a:lnTo>
                    <a:pt x="48617" y="12222"/>
                  </a:lnTo>
                  <a:lnTo>
                    <a:pt x="48617" y="12121"/>
                  </a:lnTo>
                  <a:lnTo>
                    <a:pt x="48550" y="12054"/>
                  </a:lnTo>
                  <a:lnTo>
                    <a:pt x="49055" y="10640"/>
                  </a:lnTo>
                  <a:lnTo>
                    <a:pt x="49526" y="9226"/>
                  </a:lnTo>
                  <a:lnTo>
                    <a:pt x="49964" y="7812"/>
                  </a:lnTo>
                  <a:lnTo>
                    <a:pt x="50469" y="6398"/>
                  </a:lnTo>
                  <a:lnTo>
                    <a:pt x="51075" y="4748"/>
                  </a:lnTo>
                  <a:lnTo>
                    <a:pt x="51748" y="3132"/>
                  </a:lnTo>
                  <a:lnTo>
                    <a:pt x="52051" y="2459"/>
                  </a:lnTo>
                  <a:lnTo>
                    <a:pt x="52388" y="1752"/>
                  </a:lnTo>
                  <a:lnTo>
                    <a:pt x="52725" y="1078"/>
                  </a:lnTo>
                  <a:lnTo>
                    <a:pt x="52859" y="708"/>
                  </a:lnTo>
                  <a:lnTo>
                    <a:pt x="52960" y="371"/>
                  </a:lnTo>
                  <a:lnTo>
                    <a:pt x="53028" y="337"/>
                  </a:lnTo>
                  <a:lnTo>
                    <a:pt x="53061" y="337"/>
                  </a:lnTo>
                  <a:lnTo>
                    <a:pt x="53095" y="236"/>
                  </a:lnTo>
                  <a:lnTo>
                    <a:pt x="53061" y="135"/>
                  </a:lnTo>
                  <a:lnTo>
                    <a:pt x="53028" y="102"/>
                  </a:lnTo>
                  <a:lnTo>
                    <a:pt x="52960" y="102"/>
                  </a:lnTo>
                  <a:lnTo>
                    <a:pt x="51344" y="34"/>
                  </a:lnTo>
                  <a:lnTo>
                    <a:pt x="497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5562390" y="1903852"/>
              <a:ext cx="15175" cy="15175"/>
            </a:xfrm>
            <a:custGeom>
              <a:avLst/>
              <a:gdLst/>
              <a:ahLst/>
              <a:cxnLst/>
              <a:rect l="0" t="0" r="0" b="0"/>
              <a:pathLst>
                <a:path w="607" h="607" extrusionOk="0">
                  <a:moveTo>
                    <a:pt x="338" y="0"/>
                  </a:moveTo>
                  <a:lnTo>
                    <a:pt x="237" y="34"/>
                  </a:lnTo>
                  <a:lnTo>
                    <a:pt x="102" y="67"/>
                  </a:lnTo>
                  <a:lnTo>
                    <a:pt x="35" y="135"/>
                  </a:lnTo>
                  <a:lnTo>
                    <a:pt x="1" y="202"/>
                  </a:lnTo>
                  <a:lnTo>
                    <a:pt x="1" y="269"/>
                  </a:lnTo>
                  <a:lnTo>
                    <a:pt x="1" y="370"/>
                  </a:lnTo>
                  <a:lnTo>
                    <a:pt x="35" y="438"/>
                  </a:lnTo>
                  <a:lnTo>
                    <a:pt x="68" y="505"/>
                  </a:lnTo>
                  <a:lnTo>
                    <a:pt x="136" y="572"/>
                  </a:lnTo>
                  <a:lnTo>
                    <a:pt x="203" y="606"/>
                  </a:lnTo>
                  <a:lnTo>
                    <a:pt x="405" y="606"/>
                  </a:lnTo>
                  <a:lnTo>
                    <a:pt x="472" y="539"/>
                  </a:lnTo>
                  <a:lnTo>
                    <a:pt x="540" y="471"/>
                  </a:lnTo>
                  <a:lnTo>
                    <a:pt x="573" y="404"/>
                  </a:lnTo>
                  <a:lnTo>
                    <a:pt x="607" y="303"/>
                  </a:lnTo>
                  <a:lnTo>
                    <a:pt x="607" y="236"/>
                  </a:lnTo>
                  <a:lnTo>
                    <a:pt x="573" y="135"/>
                  </a:lnTo>
                  <a:lnTo>
                    <a:pt x="540" y="67"/>
                  </a:lnTo>
                  <a:lnTo>
                    <a:pt x="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5150815" y="2276727"/>
              <a:ext cx="837498" cy="7600"/>
            </a:xfrm>
            <a:custGeom>
              <a:avLst/>
              <a:gdLst/>
              <a:ahLst/>
              <a:cxnLst/>
              <a:rect l="0" t="0" r="0" b="0"/>
              <a:pathLst>
                <a:path w="33500" h="304" extrusionOk="0">
                  <a:moveTo>
                    <a:pt x="23130" y="0"/>
                  </a:moveTo>
                  <a:lnTo>
                    <a:pt x="21009" y="67"/>
                  </a:lnTo>
                  <a:lnTo>
                    <a:pt x="18922" y="101"/>
                  </a:lnTo>
                  <a:lnTo>
                    <a:pt x="16834" y="135"/>
                  </a:lnTo>
                  <a:lnTo>
                    <a:pt x="4242" y="135"/>
                  </a:lnTo>
                  <a:lnTo>
                    <a:pt x="34" y="168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0" y="236"/>
                  </a:lnTo>
                  <a:lnTo>
                    <a:pt x="34" y="236"/>
                  </a:lnTo>
                  <a:lnTo>
                    <a:pt x="4242" y="303"/>
                  </a:lnTo>
                  <a:lnTo>
                    <a:pt x="8417" y="303"/>
                  </a:lnTo>
                  <a:lnTo>
                    <a:pt x="16834" y="269"/>
                  </a:lnTo>
                  <a:lnTo>
                    <a:pt x="18854" y="269"/>
                  </a:lnTo>
                  <a:lnTo>
                    <a:pt x="20874" y="202"/>
                  </a:lnTo>
                  <a:lnTo>
                    <a:pt x="22928" y="168"/>
                  </a:lnTo>
                  <a:lnTo>
                    <a:pt x="27069" y="168"/>
                  </a:lnTo>
                  <a:lnTo>
                    <a:pt x="29190" y="202"/>
                  </a:lnTo>
                  <a:lnTo>
                    <a:pt x="33433" y="303"/>
                  </a:lnTo>
                  <a:lnTo>
                    <a:pt x="33500" y="269"/>
                  </a:lnTo>
                  <a:lnTo>
                    <a:pt x="33500" y="202"/>
                  </a:lnTo>
                  <a:lnTo>
                    <a:pt x="33500" y="168"/>
                  </a:lnTo>
                  <a:lnTo>
                    <a:pt x="33433" y="135"/>
                  </a:lnTo>
                  <a:lnTo>
                    <a:pt x="29325" y="34"/>
                  </a:lnTo>
                  <a:lnTo>
                    <a:pt x="2727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6030388" y="634551"/>
              <a:ext cx="6750" cy="14350"/>
            </a:xfrm>
            <a:custGeom>
              <a:avLst/>
              <a:gdLst/>
              <a:ahLst/>
              <a:cxnLst/>
              <a:rect l="0" t="0" r="0" b="0"/>
              <a:pathLst>
                <a:path w="270" h="574" extrusionOk="0">
                  <a:moveTo>
                    <a:pt x="169" y="1"/>
                  </a:moveTo>
                  <a:lnTo>
                    <a:pt x="135" y="34"/>
                  </a:lnTo>
                  <a:lnTo>
                    <a:pt x="34" y="236"/>
                  </a:lnTo>
                  <a:lnTo>
                    <a:pt x="0" y="472"/>
                  </a:lnTo>
                  <a:lnTo>
                    <a:pt x="34" y="573"/>
                  </a:lnTo>
                  <a:lnTo>
                    <a:pt x="169" y="573"/>
                  </a:lnTo>
                  <a:lnTo>
                    <a:pt x="202" y="472"/>
                  </a:lnTo>
                  <a:lnTo>
                    <a:pt x="236" y="304"/>
                  </a:lnTo>
                  <a:lnTo>
                    <a:pt x="270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5362915" y="2780903"/>
              <a:ext cx="430974" cy="42950"/>
            </a:xfrm>
            <a:custGeom>
              <a:avLst/>
              <a:gdLst/>
              <a:ahLst/>
              <a:cxnLst/>
              <a:rect l="0" t="0" r="0" b="0"/>
              <a:pathLst>
                <a:path w="17239" h="1718" extrusionOk="0">
                  <a:moveTo>
                    <a:pt x="17070" y="0"/>
                  </a:moveTo>
                  <a:lnTo>
                    <a:pt x="8552" y="34"/>
                  </a:lnTo>
                  <a:lnTo>
                    <a:pt x="4310" y="68"/>
                  </a:lnTo>
                  <a:lnTo>
                    <a:pt x="2256" y="68"/>
                  </a:lnTo>
                  <a:lnTo>
                    <a:pt x="1246" y="101"/>
                  </a:lnTo>
                  <a:lnTo>
                    <a:pt x="741" y="169"/>
                  </a:lnTo>
                  <a:lnTo>
                    <a:pt x="236" y="236"/>
                  </a:lnTo>
                  <a:lnTo>
                    <a:pt x="203" y="101"/>
                  </a:lnTo>
                  <a:lnTo>
                    <a:pt x="169" y="68"/>
                  </a:lnTo>
                  <a:lnTo>
                    <a:pt x="135" y="68"/>
                  </a:lnTo>
                  <a:lnTo>
                    <a:pt x="34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404"/>
                  </a:lnTo>
                  <a:lnTo>
                    <a:pt x="1" y="707"/>
                  </a:lnTo>
                  <a:lnTo>
                    <a:pt x="1" y="977"/>
                  </a:lnTo>
                  <a:lnTo>
                    <a:pt x="1" y="1347"/>
                  </a:lnTo>
                  <a:lnTo>
                    <a:pt x="1" y="1717"/>
                  </a:lnTo>
                  <a:lnTo>
                    <a:pt x="270" y="1717"/>
                  </a:lnTo>
                  <a:lnTo>
                    <a:pt x="203" y="1145"/>
                  </a:lnTo>
                  <a:lnTo>
                    <a:pt x="236" y="775"/>
                  </a:lnTo>
                  <a:lnTo>
                    <a:pt x="236" y="404"/>
                  </a:lnTo>
                  <a:lnTo>
                    <a:pt x="1246" y="438"/>
                  </a:lnTo>
                  <a:lnTo>
                    <a:pt x="2290" y="371"/>
                  </a:lnTo>
                  <a:lnTo>
                    <a:pt x="3300" y="303"/>
                  </a:lnTo>
                  <a:lnTo>
                    <a:pt x="4310" y="270"/>
                  </a:lnTo>
                  <a:lnTo>
                    <a:pt x="8552" y="270"/>
                  </a:lnTo>
                  <a:lnTo>
                    <a:pt x="16936" y="303"/>
                  </a:lnTo>
                  <a:lnTo>
                    <a:pt x="16969" y="1650"/>
                  </a:lnTo>
                  <a:lnTo>
                    <a:pt x="16969" y="1717"/>
                  </a:lnTo>
                  <a:lnTo>
                    <a:pt x="17239" y="1717"/>
                  </a:lnTo>
                  <a:lnTo>
                    <a:pt x="17239" y="741"/>
                  </a:lnTo>
                  <a:lnTo>
                    <a:pt x="17205" y="135"/>
                  </a:lnTo>
                  <a:lnTo>
                    <a:pt x="17205" y="101"/>
                  </a:lnTo>
                  <a:lnTo>
                    <a:pt x="17171" y="34"/>
                  </a:lnTo>
                  <a:lnTo>
                    <a:pt x="17138" y="34"/>
                  </a:lnTo>
                  <a:lnTo>
                    <a:pt x="170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4575916" y="2354152"/>
              <a:ext cx="326625" cy="469701"/>
            </a:xfrm>
            <a:custGeom>
              <a:avLst/>
              <a:gdLst/>
              <a:ahLst/>
              <a:cxnLst/>
              <a:rect l="0" t="0" r="0" b="0"/>
              <a:pathLst>
                <a:path w="13065" h="18788" extrusionOk="0">
                  <a:moveTo>
                    <a:pt x="1146" y="1"/>
                  </a:moveTo>
                  <a:lnTo>
                    <a:pt x="977" y="34"/>
                  </a:lnTo>
                  <a:lnTo>
                    <a:pt x="809" y="68"/>
                  </a:lnTo>
                  <a:lnTo>
                    <a:pt x="641" y="135"/>
                  </a:lnTo>
                  <a:lnTo>
                    <a:pt x="472" y="270"/>
                  </a:lnTo>
                  <a:lnTo>
                    <a:pt x="338" y="438"/>
                  </a:lnTo>
                  <a:lnTo>
                    <a:pt x="237" y="573"/>
                  </a:lnTo>
                  <a:lnTo>
                    <a:pt x="136" y="741"/>
                  </a:lnTo>
                  <a:lnTo>
                    <a:pt x="68" y="943"/>
                  </a:lnTo>
                  <a:lnTo>
                    <a:pt x="35" y="1112"/>
                  </a:lnTo>
                  <a:lnTo>
                    <a:pt x="1" y="1516"/>
                  </a:lnTo>
                  <a:lnTo>
                    <a:pt x="35" y="1953"/>
                  </a:lnTo>
                  <a:lnTo>
                    <a:pt x="68" y="2391"/>
                  </a:lnTo>
                  <a:lnTo>
                    <a:pt x="169" y="2795"/>
                  </a:lnTo>
                  <a:lnTo>
                    <a:pt x="338" y="3536"/>
                  </a:lnTo>
                  <a:lnTo>
                    <a:pt x="573" y="4310"/>
                  </a:lnTo>
                  <a:lnTo>
                    <a:pt x="809" y="5084"/>
                  </a:lnTo>
                  <a:lnTo>
                    <a:pt x="910" y="5387"/>
                  </a:lnTo>
                  <a:lnTo>
                    <a:pt x="1011" y="5690"/>
                  </a:lnTo>
                  <a:lnTo>
                    <a:pt x="1078" y="5825"/>
                  </a:lnTo>
                  <a:lnTo>
                    <a:pt x="1179" y="5926"/>
                  </a:lnTo>
                  <a:lnTo>
                    <a:pt x="1314" y="5993"/>
                  </a:lnTo>
                  <a:lnTo>
                    <a:pt x="1449" y="6027"/>
                  </a:lnTo>
                  <a:lnTo>
                    <a:pt x="1415" y="6094"/>
                  </a:lnTo>
                  <a:lnTo>
                    <a:pt x="1415" y="6633"/>
                  </a:lnTo>
                  <a:lnTo>
                    <a:pt x="1415" y="6869"/>
                  </a:lnTo>
                  <a:lnTo>
                    <a:pt x="1449" y="7138"/>
                  </a:lnTo>
                  <a:lnTo>
                    <a:pt x="1516" y="7374"/>
                  </a:lnTo>
                  <a:lnTo>
                    <a:pt x="1583" y="7609"/>
                  </a:lnTo>
                  <a:lnTo>
                    <a:pt x="1718" y="7845"/>
                  </a:lnTo>
                  <a:lnTo>
                    <a:pt x="1886" y="8081"/>
                  </a:lnTo>
                  <a:lnTo>
                    <a:pt x="2156" y="8384"/>
                  </a:lnTo>
                  <a:lnTo>
                    <a:pt x="2425" y="8721"/>
                  </a:lnTo>
                  <a:lnTo>
                    <a:pt x="2694" y="9024"/>
                  </a:lnTo>
                  <a:lnTo>
                    <a:pt x="2964" y="9360"/>
                  </a:lnTo>
                  <a:lnTo>
                    <a:pt x="3132" y="9596"/>
                  </a:lnTo>
                  <a:lnTo>
                    <a:pt x="3233" y="9865"/>
                  </a:lnTo>
                  <a:lnTo>
                    <a:pt x="3267" y="10135"/>
                  </a:lnTo>
                  <a:lnTo>
                    <a:pt x="3267" y="10404"/>
                  </a:lnTo>
                  <a:lnTo>
                    <a:pt x="3233" y="10673"/>
                  </a:lnTo>
                  <a:lnTo>
                    <a:pt x="3166" y="10943"/>
                  </a:lnTo>
                  <a:lnTo>
                    <a:pt x="3031" y="11178"/>
                  </a:lnTo>
                  <a:lnTo>
                    <a:pt x="2930" y="11448"/>
                  </a:lnTo>
                  <a:lnTo>
                    <a:pt x="2492" y="12188"/>
                  </a:lnTo>
                  <a:lnTo>
                    <a:pt x="2324" y="12559"/>
                  </a:lnTo>
                  <a:lnTo>
                    <a:pt x="2156" y="12895"/>
                  </a:lnTo>
                  <a:lnTo>
                    <a:pt x="2055" y="13266"/>
                  </a:lnTo>
                  <a:lnTo>
                    <a:pt x="1987" y="13636"/>
                  </a:lnTo>
                  <a:lnTo>
                    <a:pt x="1987" y="14074"/>
                  </a:lnTo>
                  <a:lnTo>
                    <a:pt x="2055" y="14511"/>
                  </a:lnTo>
                  <a:lnTo>
                    <a:pt x="2156" y="14915"/>
                  </a:lnTo>
                  <a:lnTo>
                    <a:pt x="2324" y="15319"/>
                  </a:lnTo>
                  <a:lnTo>
                    <a:pt x="2560" y="15723"/>
                  </a:lnTo>
                  <a:lnTo>
                    <a:pt x="2795" y="16128"/>
                  </a:lnTo>
                  <a:lnTo>
                    <a:pt x="3065" y="16498"/>
                  </a:lnTo>
                  <a:lnTo>
                    <a:pt x="3368" y="16868"/>
                  </a:lnTo>
                  <a:lnTo>
                    <a:pt x="3671" y="17171"/>
                  </a:lnTo>
                  <a:lnTo>
                    <a:pt x="4007" y="17474"/>
                  </a:lnTo>
                  <a:lnTo>
                    <a:pt x="4243" y="17676"/>
                  </a:lnTo>
                  <a:lnTo>
                    <a:pt x="4512" y="17845"/>
                  </a:lnTo>
                  <a:lnTo>
                    <a:pt x="4815" y="17979"/>
                  </a:lnTo>
                  <a:lnTo>
                    <a:pt x="5118" y="18080"/>
                  </a:lnTo>
                  <a:lnTo>
                    <a:pt x="5421" y="18181"/>
                  </a:lnTo>
                  <a:lnTo>
                    <a:pt x="5758" y="18249"/>
                  </a:lnTo>
                  <a:lnTo>
                    <a:pt x="6364" y="18249"/>
                  </a:lnTo>
                  <a:lnTo>
                    <a:pt x="6701" y="18181"/>
                  </a:lnTo>
                  <a:lnTo>
                    <a:pt x="6970" y="18080"/>
                  </a:lnTo>
                  <a:lnTo>
                    <a:pt x="7172" y="17912"/>
                  </a:lnTo>
                  <a:lnTo>
                    <a:pt x="7341" y="17710"/>
                  </a:lnTo>
                  <a:lnTo>
                    <a:pt x="7475" y="17474"/>
                  </a:lnTo>
                  <a:lnTo>
                    <a:pt x="7610" y="17205"/>
                  </a:lnTo>
                  <a:lnTo>
                    <a:pt x="7677" y="16902"/>
                  </a:lnTo>
                  <a:lnTo>
                    <a:pt x="7745" y="16599"/>
                  </a:lnTo>
                  <a:lnTo>
                    <a:pt x="7812" y="16161"/>
                  </a:lnTo>
                  <a:lnTo>
                    <a:pt x="7846" y="15757"/>
                  </a:lnTo>
                  <a:lnTo>
                    <a:pt x="7913" y="14882"/>
                  </a:lnTo>
                  <a:lnTo>
                    <a:pt x="7980" y="14444"/>
                  </a:lnTo>
                  <a:lnTo>
                    <a:pt x="8014" y="14006"/>
                  </a:lnTo>
                  <a:lnTo>
                    <a:pt x="8115" y="13569"/>
                  </a:lnTo>
                  <a:lnTo>
                    <a:pt x="8250" y="13165"/>
                  </a:lnTo>
                  <a:lnTo>
                    <a:pt x="8452" y="12727"/>
                  </a:lnTo>
                  <a:lnTo>
                    <a:pt x="8687" y="12357"/>
                  </a:lnTo>
                  <a:lnTo>
                    <a:pt x="8957" y="11986"/>
                  </a:lnTo>
                  <a:lnTo>
                    <a:pt x="9125" y="11818"/>
                  </a:lnTo>
                  <a:lnTo>
                    <a:pt x="9293" y="11683"/>
                  </a:lnTo>
                  <a:lnTo>
                    <a:pt x="9462" y="11582"/>
                  </a:lnTo>
                  <a:lnTo>
                    <a:pt x="9596" y="11515"/>
                  </a:lnTo>
                  <a:lnTo>
                    <a:pt x="9731" y="11481"/>
                  </a:lnTo>
                  <a:lnTo>
                    <a:pt x="10000" y="11481"/>
                  </a:lnTo>
                  <a:lnTo>
                    <a:pt x="10135" y="11549"/>
                  </a:lnTo>
                  <a:lnTo>
                    <a:pt x="10236" y="11582"/>
                  </a:lnTo>
                  <a:lnTo>
                    <a:pt x="10337" y="11683"/>
                  </a:lnTo>
                  <a:lnTo>
                    <a:pt x="10539" y="11852"/>
                  </a:lnTo>
                  <a:lnTo>
                    <a:pt x="10674" y="12121"/>
                  </a:lnTo>
                  <a:lnTo>
                    <a:pt x="10741" y="12390"/>
                  </a:lnTo>
                  <a:lnTo>
                    <a:pt x="10775" y="12693"/>
                  </a:lnTo>
                  <a:lnTo>
                    <a:pt x="10707" y="12727"/>
                  </a:lnTo>
                  <a:lnTo>
                    <a:pt x="10640" y="12761"/>
                  </a:lnTo>
                  <a:lnTo>
                    <a:pt x="10606" y="12828"/>
                  </a:lnTo>
                  <a:lnTo>
                    <a:pt x="10640" y="12862"/>
                  </a:lnTo>
                  <a:lnTo>
                    <a:pt x="10707" y="12895"/>
                  </a:lnTo>
                  <a:lnTo>
                    <a:pt x="10775" y="12929"/>
                  </a:lnTo>
                  <a:lnTo>
                    <a:pt x="11078" y="12895"/>
                  </a:lnTo>
                  <a:lnTo>
                    <a:pt x="11347" y="12862"/>
                  </a:lnTo>
                  <a:lnTo>
                    <a:pt x="11650" y="12794"/>
                  </a:lnTo>
                  <a:lnTo>
                    <a:pt x="11684" y="12761"/>
                  </a:lnTo>
                  <a:lnTo>
                    <a:pt x="11717" y="12727"/>
                  </a:lnTo>
                  <a:lnTo>
                    <a:pt x="11717" y="12660"/>
                  </a:lnTo>
                  <a:lnTo>
                    <a:pt x="11684" y="12592"/>
                  </a:lnTo>
                  <a:lnTo>
                    <a:pt x="11650" y="12559"/>
                  </a:lnTo>
                  <a:lnTo>
                    <a:pt x="11583" y="12559"/>
                  </a:lnTo>
                  <a:lnTo>
                    <a:pt x="11347" y="12626"/>
                  </a:lnTo>
                  <a:lnTo>
                    <a:pt x="11078" y="12660"/>
                  </a:lnTo>
                  <a:lnTo>
                    <a:pt x="11078" y="12390"/>
                  </a:lnTo>
                  <a:lnTo>
                    <a:pt x="11010" y="12155"/>
                  </a:lnTo>
                  <a:lnTo>
                    <a:pt x="10943" y="11919"/>
                  </a:lnTo>
                  <a:lnTo>
                    <a:pt x="10808" y="11683"/>
                  </a:lnTo>
                  <a:lnTo>
                    <a:pt x="10640" y="11515"/>
                  </a:lnTo>
                  <a:lnTo>
                    <a:pt x="10472" y="11347"/>
                  </a:lnTo>
                  <a:lnTo>
                    <a:pt x="10236" y="11246"/>
                  </a:lnTo>
                  <a:lnTo>
                    <a:pt x="9967" y="11178"/>
                  </a:lnTo>
                  <a:lnTo>
                    <a:pt x="9697" y="11178"/>
                  </a:lnTo>
                  <a:lnTo>
                    <a:pt x="9428" y="11246"/>
                  </a:lnTo>
                  <a:lnTo>
                    <a:pt x="9192" y="11380"/>
                  </a:lnTo>
                  <a:lnTo>
                    <a:pt x="8957" y="11549"/>
                  </a:lnTo>
                  <a:lnTo>
                    <a:pt x="8755" y="11751"/>
                  </a:lnTo>
                  <a:lnTo>
                    <a:pt x="8553" y="11986"/>
                  </a:lnTo>
                  <a:lnTo>
                    <a:pt x="8250" y="12424"/>
                  </a:lnTo>
                  <a:lnTo>
                    <a:pt x="8081" y="12761"/>
                  </a:lnTo>
                  <a:lnTo>
                    <a:pt x="7947" y="13131"/>
                  </a:lnTo>
                  <a:lnTo>
                    <a:pt x="7846" y="13468"/>
                  </a:lnTo>
                  <a:lnTo>
                    <a:pt x="7745" y="13804"/>
                  </a:lnTo>
                  <a:lnTo>
                    <a:pt x="7644" y="14545"/>
                  </a:lnTo>
                  <a:lnTo>
                    <a:pt x="7576" y="15286"/>
                  </a:lnTo>
                  <a:lnTo>
                    <a:pt x="7543" y="15824"/>
                  </a:lnTo>
                  <a:lnTo>
                    <a:pt x="7475" y="16363"/>
                  </a:lnTo>
                  <a:lnTo>
                    <a:pt x="7374" y="16902"/>
                  </a:lnTo>
                  <a:lnTo>
                    <a:pt x="7273" y="17171"/>
                  </a:lnTo>
                  <a:lnTo>
                    <a:pt x="7172" y="17407"/>
                  </a:lnTo>
                  <a:lnTo>
                    <a:pt x="7105" y="17542"/>
                  </a:lnTo>
                  <a:lnTo>
                    <a:pt x="7038" y="17643"/>
                  </a:lnTo>
                  <a:lnTo>
                    <a:pt x="6836" y="17811"/>
                  </a:lnTo>
                  <a:lnTo>
                    <a:pt x="6600" y="17912"/>
                  </a:lnTo>
                  <a:lnTo>
                    <a:pt x="6364" y="17946"/>
                  </a:lnTo>
                  <a:lnTo>
                    <a:pt x="6095" y="17946"/>
                  </a:lnTo>
                  <a:lnTo>
                    <a:pt x="5825" y="17912"/>
                  </a:lnTo>
                  <a:lnTo>
                    <a:pt x="5354" y="17811"/>
                  </a:lnTo>
                  <a:lnTo>
                    <a:pt x="4883" y="17643"/>
                  </a:lnTo>
                  <a:lnTo>
                    <a:pt x="4479" y="17441"/>
                  </a:lnTo>
                  <a:lnTo>
                    <a:pt x="4108" y="17138"/>
                  </a:lnTo>
                  <a:lnTo>
                    <a:pt x="3772" y="16801"/>
                  </a:lnTo>
                  <a:lnTo>
                    <a:pt x="3435" y="16464"/>
                  </a:lnTo>
                  <a:lnTo>
                    <a:pt x="3166" y="16060"/>
                  </a:lnTo>
                  <a:lnTo>
                    <a:pt x="2896" y="15656"/>
                  </a:lnTo>
                  <a:lnTo>
                    <a:pt x="2661" y="15252"/>
                  </a:lnTo>
                  <a:lnTo>
                    <a:pt x="2526" y="14915"/>
                  </a:lnTo>
                  <a:lnTo>
                    <a:pt x="2391" y="14612"/>
                  </a:lnTo>
                  <a:lnTo>
                    <a:pt x="2324" y="14276"/>
                  </a:lnTo>
                  <a:lnTo>
                    <a:pt x="2290" y="13939"/>
                  </a:lnTo>
                  <a:lnTo>
                    <a:pt x="2290" y="13602"/>
                  </a:lnTo>
                  <a:lnTo>
                    <a:pt x="2324" y="13266"/>
                  </a:lnTo>
                  <a:lnTo>
                    <a:pt x="2425" y="12929"/>
                  </a:lnTo>
                  <a:lnTo>
                    <a:pt x="2560" y="12592"/>
                  </a:lnTo>
                  <a:lnTo>
                    <a:pt x="2795" y="12222"/>
                  </a:lnTo>
                  <a:lnTo>
                    <a:pt x="3031" y="11852"/>
                  </a:lnTo>
                  <a:lnTo>
                    <a:pt x="3233" y="11481"/>
                  </a:lnTo>
                  <a:lnTo>
                    <a:pt x="3435" y="11077"/>
                  </a:lnTo>
                  <a:lnTo>
                    <a:pt x="3536" y="10741"/>
                  </a:lnTo>
                  <a:lnTo>
                    <a:pt x="3603" y="10438"/>
                  </a:lnTo>
                  <a:lnTo>
                    <a:pt x="3570" y="10135"/>
                  </a:lnTo>
                  <a:lnTo>
                    <a:pt x="3536" y="9832"/>
                  </a:lnTo>
                  <a:lnTo>
                    <a:pt x="3401" y="9562"/>
                  </a:lnTo>
                  <a:lnTo>
                    <a:pt x="3267" y="9293"/>
                  </a:lnTo>
                  <a:lnTo>
                    <a:pt x="3098" y="9024"/>
                  </a:lnTo>
                  <a:lnTo>
                    <a:pt x="2896" y="8788"/>
                  </a:lnTo>
                  <a:lnTo>
                    <a:pt x="2324" y="8148"/>
                  </a:lnTo>
                  <a:lnTo>
                    <a:pt x="2088" y="7811"/>
                  </a:lnTo>
                  <a:lnTo>
                    <a:pt x="1853" y="7475"/>
                  </a:lnTo>
                  <a:lnTo>
                    <a:pt x="1752" y="7306"/>
                  </a:lnTo>
                  <a:lnTo>
                    <a:pt x="1718" y="7138"/>
                  </a:lnTo>
                  <a:lnTo>
                    <a:pt x="1684" y="6801"/>
                  </a:lnTo>
                  <a:lnTo>
                    <a:pt x="1684" y="6094"/>
                  </a:lnTo>
                  <a:lnTo>
                    <a:pt x="1651" y="5993"/>
                  </a:lnTo>
                  <a:lnTo>
                    <a:pt x="1684" y="5960"/>
                  </a:lnTo>
                  <a:lnTo>
                    <a:pt x="1684" y="5892"/>
                  </a:lnTo>
                  <a:lnTo>
                    <a:pt x="1651" y="5825"/>
                  </a:lnTo>
                  <a:lnTo>
                    <a:pt x="1550" y="5791"/>
                  </a:lnTo>
                  <a:lnTo>
                    <a:pt x="1482" y="5791"/>
                  </a:lnTo>
                  <a:lnTo>
                    <a:pt x="1415" y="5758"/>
                  </a:lnTo>
                  <a:lnTo>
                    <a:pt x="1247" y="5589"/>
                  </a:lnTo>
                  <a:lnTo>
                    <a:pt x="1146" y="5354"/>
                  </a:lnTo>
                  <a:lnTo>
                    <a:pt x="1011" y="5084"/>
                  </a:lnTo>
                  <a:lnTo>
                    <a:pt x="843" y="4512"/>
                  </a:lnTo>
                  <a:lnTo>
                    <a:pt x="742" y="4074"/>
                  </a:lnTo>
                  <a:lnTo>
                    <a:pt x="573" y="3569"/>
                  </a:lnTo>
                  <a:lnTo>
                    <a:pt x="439" y="3031"/>
                  </a:lnTo>
                  <a:lnTo>
                    <a:pt x="338" y="2492"/>
                  </a:lnTo>
                  <a:lnTo>
                    <a:pt x="270" y="1953"/>
                  </a:lnTo>
                  <a:lnTo>
                    <a:pt x="270" y="1448"/>
                  </a:lnTo>
                  <a:lnTo>
                    <a:pt x="270" y="1213"/>
                  </a:lnTo>
                  <a:lnTo>
                    <a:pt x="338" y="943"/>
                  </a:lnTo>
                  <a:lnTo>
                    <a:pt x="405" y="741"/>
                  </a:lnTo>
                  <a:lnTo>
                    <a:pt x="540" y="539"/>
                  </a:lnTo>
                  <a:lnTo>
                    <a:pt x="708" y="371"/>
                  </a:lnTo>
                  <a:lnTo>
                    <a:pt x="944" y="270"/>
                  </a:lnTo>
                  <a:lnTo>
                    <a:pt x="1112" y="236"/>
                  </a:lnTo>
                  <a:lnTo>
                    <a:pt x="1112" y="236"/>
                  </a:lnTo>
                  <a:lnTo>
                    <a:pt x="977" y="337"/>
                  </a:lnTo>
                  <a:lnTo>
                    <a:pt x="843" y="472"/>
                  </a:lnTo>
                  <a:lnTo>
                    <a:pt x="742" y="640"/>
                  </a:lnTo>
                  <a:lnTo>
                    <a:pt x="674" y="842"/>
                  </a:lnTo>
                  <a:lnTo>
                    <a:pt x="674" y="1044"/>
                  </a:lnTo>
                  <a:lnTo>
                    <a:pt x="674" y="1246"/>
                  </a:lnTo>
                  <a:lnTo>
                    <a:pt x="742" y="1415"/>
                  </a:lnTo>
                  <a:lnTo>
                    <a:pt x="876" y="1549"/>
                  </a:lnTo>
                  <a:lnTo>
                    <a:pt x="910" y="1583"/>
                  </a:lnTo>
                  <a:lnTo>
                    <a:pt x="977" y="1583"/>
                  </a:lnTo>
                  <a:lnTo>
                    <a:pt x="1011" y="1549"/>
                  </a:lnTo>
                  <a:lnTo>
                    <a:pt x="1011" y="1482"/>
                  </a:lnTo>
                  <a:lnTo>
                    <a:pt x="910" y="1179"/>
                  </a:lnTo>
                  <a:lnTo>
                    <a:pt x="876" y="1044"/>
                  </a:lnTo>
                  <a:lnTo>
                    <a:pt x="910" y="876"/>
                  </a:lnTo>
                  <a:lnTo>
                    <a:pt x="944" y="741"/>
                  </a:lnTo>
                  <a:lnTo>
                    <a:pt x="1011" y="607"/>
                  </a:lnTo>
                  <a:lnTo>
                    <a:pt x="1213" y="405"/>
                  </a:lnTo>
                  <a:lnTo>
                    <a:pt x="1247" y="371"/>
                  </a:lnTo>
                  <a:lnTo>
                    <a:pt x="1213" y="304"/>
                  </a:lnTo>
                  <a:lnTo>
                    <a:pt x="1213" y="270"/>
                  </a:lnTo>
                  <a:lnTo>
                    <a:pt x="1146" y="236"/>
                  </a:lnTo>
                  <a:lnTo>
                    <a:pt x="1314" y="270"/>
                  </a:lnTo>
                  <a:lnTo>
                    <a:pt x="1449" y="270"/>
                  </a:lnTo>
                  <a:lnTo>
                    <a:pt x="1583" y="337"/>
                  </a:lnTo>
                  <a:lnTo>
                    <a:pt x="1718" y="405"/>
                  </a:lnTo>
                  <a:lnTo>
                    <a:pt x="1954" y="607"/>
                  </a:lnTo>
                  <a:lnTo>
                    <a:pt x="2122" y="876"/>
                  </a:lnTo>
                  <a:lnTo>
                    <a:pt x="2088" y="842"/>
                  </a:lnTo>
                  <a:lnTo>
                    <a:pt x="2021" y="842"/>
                  </a:lnTo>
                  <a:lnTo>
                    <a:pt x="1987" y="876"/>
                  </a:lnTo>
                  <a:lnTo>
                    <a:pt x="1954" y="910"/>
                  </a:lnTo>
                  <a:lnTo>
                    <a:pt x="1920" y="943"/>
                  </a:lnTo>
                  <a:lnTo>
                    <a:pt x="1886" y="943"/>
                  </a:lnTo>
                  <a:lnTo>
                    <a:pt x="1819" y="977"/>
                  </a:lnTo>
                  <a:lnTo>
                    <a:pt x="1785" y="1044"/>
                  </a:lnTo>
                  <a:lnTo>
                    <a:pt x="1752" y="1179"/>
                  </a:lnTo>
                  <a:lnTo>
                    <a:pt x="1785" y="1347"/>
                  </a:lnTo>
                  <a:lnTo>
                    <a:pt x="1785" y="1516"/>
                  </a:lnTo>
                  <a:lnTo>
                    <a:pt x="1853" y="1684"/>
                  </a:lnTo>
                  <a:lnTo>
                    <a:pt x="1954" y="1819"/>
                  </a:lnTo>
                  <a:lnTo>
                    <a:pt x="2088" y="1920"/>
                  </a:lnTo>
                  <a:lnTo>
                    <a:pt x="2156" y="1953"/>
                  </a:lnTo>
                  <a:lnTo>
                    <a:pt x="2223" y="1920"/>
                  </a:lnTo>
                  <a:lnTo>
                    <a:pt x="2257" y="1819"/>
                  </a:lnTo>
                  <a:lnTo>
                    <a:pt x="2223" y="1751"/>
                  </a:lnTo>
                  <a:lnTo>
                    <a:pt x="2290" y="1650"/>
                  </a:lnTo>
                  <a:lnTo>
                    <a:pt x="2257" y="1953"/>
                  </a:lnTo>
                  <a:lnTo>
                    <a:pt x="2189" y="2155"/>
                  </a:lnTo>
                  <a:lnTo>
                    <a:pt x="2055" y="2324"/>
                  </a:lnTo>
                  <a:lnTo>
                    <a:pt x="1920" y="2458"/>
                  </a:lnTo>
                  <a:lnTo>
                    <a:pt x="1752" y="2526"/>
                  </a:lnTo>
                  <a:lnTo>
                    <a:pt x="1550" y="2559"/>
                  </a:lnTo>
                  <a:lnTo>
                    <a:pt x="1381" y="2492"/>
                  </a:lnTo>
                  <a:lnTo>
                    <a:pt x="1314" y="2458"/>
                  </a:lnTo>
                  <a:lnTo>
                    <a:pt x="1213" y="2357"/>
                  </a:lnTo>
                  <a:lnTo>
                    <a:pt x="1146" y="2290"/>
                  </a:lnTo>
                  <a:lnTo>
                    <a:pt x="1112" y="2155"/>
                  </a:lnTo>
                  <a:lnTo>
                    <a:pt x="1045" y="2088"/>
                  </a:lnTo>
                  <a:lnTo>
                    <a:pt x="977" y="2088"/>
                  </a:lnTo>
                  <a:lnTo>
                    <a:pt x="944" y="2122"/>
                  </a:lnTo>
                  <a:lnTo>
                    <a:pt x="910" y="2189"/>
                  </a:lnTo>
                  <a:lnTo>
                    <a:pt x="1011" y="2391"/>
                  </a:lnTo>
                  <a:lnTo>
                    <a:pt x="1146" y="2593"/>
                  </a:lnTo>
                  <a:lnTo>
                    <a:pt x="1179" y="2997"/>
                  </a:lnTo>
                  <a:lnTo>
                    <a:pt x="1247" y="3401"/>
                  </a:lnTo>
                  <a:lnTo>
                    <a:pt x="1415" y="4209"/>
                  </a:lnTo>
                  <a:lnTo>
                    <a:pt x="1583" y="4983"/>
                  </a:lnTo>
                  <a:lnTo>
                    <a:pt x="1651" y="5421"/>
                  </a:lnTo>
                  <a:lnTo>
                    <a:pt x="1718" y="5825"/>
                  </a:lnTo>
                  <a:lnTo>
                    <a:pt x="1718" y="5859"/>
                  </a:lnTo>
                  <a:lnTo>
                    <a:pt x="1785" y="5892"/>
                  </a:lnTo>
                  <a:lnTo>
                    <a:pt x="1819" y="5859"/>
                  </a:lnTo>
                  <a:lnTo>
                    <a:pt x="1853" y="5825"/>
                  </a:lnTo>
                  <a:lnTo>
                    <a:pt x="1853" y="5421"/>
                  </a:lnTo>
                  <a:lnTo>
                    <a:pt x="1819" y="5051"/>
                  </a:lnTo>
                  <a:lnTo>
                    <a:pt x="1718" y="4276"/>
                  </a:lnTo>
                  <a:lnTo>
                    <a:pt x="1550" y="3502"/>
                  </a:lnTo>
                  <a:lnTo>
                    <a:pt x="1348" y="2728"/>
                  </a:lnTo>
                  <a:lnTo>
                    <a:pt x="1482" y="2795"/>
                  </a:lnTo>
                  <a:lnTo>
                    <a:pt x="1752" y="2795"/>
                  </a:lnTo>
                  <a:lnTo>
                    <a:pt x="1920" y="2728"/>
                  </a:lnTo>
                  <a:lnTo>
                    <a:pt x="2055" y="2627"/>
                  </a:lnTo>
                  <a:lnTo>
                    <a:pt x="2223" y="2492"/>
                  </a:lnTo>
                  <a:lnTo>
                    <a:pt x="2324" y="2324"/>
                  </a:lnTo>
                  <a:lnTo>
                    <a:pt x="2425" y="2155"/>
                  </a:lnTo>
                  <a:lnTo>
                    <a:pt x="2492" y="1953"/>
                  </a:lnTo>
                  <a:lnTo>
                    <a:pt x="2526" y="1785"/>
                  </a:lnTo>
                  <a:lnTo>
                    <a:pt x="2526" y="1583"/>
                  </a:lnTo>
                  <a:lnTo>
                    <a:pt x="2492" y="1381"/>
                  </a:lnTo>
                  <a:lnTo>
                    <a:pt x="2459" y="1213"/>
                  </a:lnTo>
                  <a:lnTo>
                    <a:pt x="2391" y="1011"/>
                  </a:lnTo>
                  <a:lnTo>
                    <a:pt x="2324" y="842"/>
                  </a:lnTo>
                  <a:lnTo>
                    <a:pt x="2223" y="674"/>
                  </a:lnTo>
                  <a:lnTo>
                    <a:pt x="1954" y="371"/>
                  </a:lnTo>
                  <a:lnTo>
                    <a:pt x="1819" y="270"/>
                  </a:lnTo>
                  <a:lnTo>
                    <a:pt x="1651" y="169"/>
                  </a:lnTo>
                  <a:lnTo>
                    <a:pt x="1482" y="102"/>
                  </a:lnTo>
                  <a:lnTo>
                    <a:pt x="1314" y="34"/>
                  </a:lnTo>
                  <a:lnTo>
                    <a:pt x="1146" y="1"/>
                  </a:lnTo>
                  <a:close/>
                  <a:moveTo>
                    <a:pt x="11785" y="12592"/>
                  </a:moveTo>
                  <a:lnTo>
                    <a:pt x="11751" y="12626"/>
                  </a:lnTo>
                  <a:lnTo>
                    <a:pt x="11717" y="12727"/>
                  </a:lnTo>
                  <a:lnTo>
                    <a:pt x="11684" y="12929"/>
                  </a:lnTo>
                  <a:lnTo>
                    <a:pt x="11684" y="13165"/>
                  </a:lnTo>
                  <a:lnTo>
                    <a:pt x="11684" y="13400"/>
                  </a:lnTo>
                  <a:lnTo>
                    <a:pt x="11751" y="13636"/>
                  </a:lnTo>
                  <a:lnTo>
                    <a:pt x="11886" y="14074"/>
                  </a:lnTo>
                  <a:lnTo>
                    <a:pt x="12020" y="14478"/>
                  </a:lnTo>
                  <a:lnTo>
                    <a:pt x="12222" y="15286"/>
                  </a:lnTo>
                  <a:lnTo>
                    <a:pt x="12357" y="16128"/>
                  </a:lnTo>
                  <a:lnTo>
                    <a:pt x="12492" y="16936"/>
                  </a:lnTo>
                  <a:lnTo>
                    <a:pt x="12660" y="17777"/>
                  </a:lnTo>
                  <a:lnTo>
                    <a:pt x="12458" y="17811"/>
                  </a:lnTo>
                  <a:lnTo>
                    <a:pt x="12290" y="17777"/>
                  </a:lnTo>
                  <a:lnTo>
                    <a:pt x="12155" y="17710"/>
                  </a:lnTo>
                  <a:lnTo>
                    <a:pt x="12020" y="17609"/>
                  </a:lnTo>
                  <a:lnTo>
                    <a:pt x="11886" y="17474"/>
                  </a:lnTo>
                  <a:lnTo>
                    <a:pt x="11785" y="17340"/>
                  </a:lnTo>
                  <a:lnTo>
                    <a:pt x="11650" y="16969"/>
                  </a:lnTo>
                  <a:lnTo>
                    <a:pt x="11515" y="16565"/>
                  </a:lnTo>
                  <a:lnTo>
                    <a:pt x="11448" y="16161"/>
                  </a:lnTo>
                  <a:lnTo>
                    <a:pt x="11347" y="15454"/>
                  </a:lnTo>
                  <a:lnTo>
                    <a:pt x="11212" y="14781"/>
                  </a:lnTo>
                  <a:lnTo>
                    <a:pt x="11044" y="14141"/>
                  </a:lnTo>
                  <a:lnTo>
                    <a:pt x="10943" y="13501"/>
                  </a:lnTo>
                  <a:lnTo>
                    <a:pt x="10842" y="13198"/>
                  </a:lnTo>
                  <a:lnTo>
                    <a:pt x="10775" y="13064"/>
                  </a:lnTo>
                  <a:lnTo>
                    <a:pt x="10707" y="12963"/>
                  </a:lnTo>
                  <a:lnTo>
                    <a:pt x="10640" y="12929"/>
                  </a:lnTo>
                  <a:lnTo>
                    <a:pt x="10606" y="12963"/>
                  </a:lnTo>
                  <a:lnTo>
                    <a:pt x="10539" y="13097"/>
                  </a:lnTo>
                  <a:lnTo>
                    <a:pt x="10539" y="13299"/>
                  </a:lnTo>
                  <a:lnTo>
                    <a:pt x="10573" y="13501"/>
                  </a:lnTo>
                  <a:lnTo>
                    <a:pt x="10640" y="13737"/>
                  </a:lnTo>
                  <a:lnTo>
                    <a:pt x="10909" y="14511"/>
                  </a:lnTo>
                  <a:lnTo>
                    <a:pt x="11078" y="15387"/>
                  </a:lnTo>
                  <a:lnTo>
                    <a:pt x="11212" y="16229"/>
                  </a:lnTo>
                  <a:lnTo>
                    <a:pt x="11347" y="16835"/>
                  </a:lnTo>
                  <a:lnTo>
                    <a:pt x="11448" y="17138"/>
                  </a:lnTo>
                  <a:lnTo>
                    <a:pt x="11583" y="17407"/>
                  </a:lnTo>
                  <a:lnTo>
                    <a:pt x="11751" y="17643"/>
                  </a:lnTo>
                  <a:lnTo>
                    <a:pt x="11919" y="17845"/>
                  </a:lnTo>
                  <a:lnTo>
                    <a:pt x="12155" y="17979"/>
                  </a:lnTo>
                  <a:lnTo>
                    <a:pt x="12290" y="18013"/>
                  </a:lnTo>
                  <a:lnTo>
                    <a:pt x="12424" y="18047"/>
                  </a:lnTo>
                  <a:lnTo>
                    <a:pt x="12492" y="18417"/>
                  </a:lnTo>
                  <a:lnTo>
                    <a:pt x="12559" y="18787"/>
                  </a:lnTo>
                  <a:lnTo>
                    <a:pt x="12896" y="18787"/>
                  </a:lnTo>
                  <a:lnTo>
                    <a:pt x="12795" y="18383"/>
                  </a:lnTo>
                  <a:lnTo>
                    <a:pt x="12626" y="18013"/>
                  </a:lnTo>
                  <a:lnTo>
                    <a:pt x="12828" y="17979"/>
                  </a:lnTo>
                  <a:lnTo>
                    <a:pt x="13030" y="17912"/>
                  </a:lnTo>
                  <a:lnTo>
                    <a:pt x="13064" y="17878"/>
                  </a:lnTo>
                  <a:lnTo>
                    <a:pt x="13064" y="17845"/>
                  </a:lnTo>
                  <a:lnTo>
                    <a:pt x="13064" y="17744"/>
                  </a:lnTo>
                  <a:lnTo>
                    <a:pt x="12997" y="17676"/>
                  </a:lnTo>
                  <a:lnTo>
                    <a:pt x="12896" y="17676"/>
                  </a:lnTo>
                  <a:lnTo>
                    <a:pt x="12593" y="16262"/>
                  </a:lnTo>
                  <a:lnTo>
                    <a:pt x="12357" y="14814"/>
                  </a:lnTo>
                  <a:lnTo>
                    <a:pt x="12290" y="14545"/>
                  </a:lnTo>
                  <a:lnTo>
                    <a:pt x="12222" y="14276"/>
                  </a:lnTo>
                  <a:lnTo>
                    <a:pt x="12054" y="13771"/>
                  </a:lnTo>
                  <a:lnTo>
                    <a:pt x="11987" y="13501"/>
                  </a:lnTo>
                  <a:lnTo>
                    <a:pt x="11919" y="13232"/>
                  </a:lnTo>
                  <a:lnTo>
                    <a:pt x="11919" y="12963"/>
                  </a:lnTo>
                  <a:lnTo>
                    <a:pt x="11919" y="12693"/>
                  </a:lnTo>
                  <a:lnTo>
                    <a:pt x="11919" y="12626"/>
                  </a:lnTo>
                  <a:lnTo>
                    <a:pt x="11852" y="125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4839391" y="1865977"/>
              <a:ext cx="1471297" cy="15175"/>
            </a:xfrm>
            <a:custGeom>
              <a:avLst/>
              <a:gdLst/>
              <a:ahLst/>
              <a:cxnLst/>
              <a:rect l="0" t="0" r="0" b="0"/>
              <a:pathLst>
                <a:path w="58852" h="607" extrusionOk="0">
                  <a:moveTo>
                    <a:pt x="25251" y="0"/>
                  </a:moveTo>
                  <a:lnTo>
                    <a:pt x="18551" y="34"/>
                  </a:lnTo>
                  <a:lnTo>
                    <a:pt x="11851" y="135"/>
                  </a:lnTo>
                  <a:lnTo>
                    <a:pt x="5151" y="269"/>
                  </a:lnTo>
                  <a:lnTo>
                    <a:pt x="2626" y="337"/>
                  </a:lnTo>
                  <a:lnTo>
                    <a:pt x="67" y="438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39"/>
                  </a:lnTo>
                  <a:lnTo>
                    <a:pt x="13467" y="303"/>
                  </a:lnTo>
                  <a:lnTo>
                    <a:pt x="20167" y="236"/>
                  </a:lnTo>
                  <a:lnTo>
                    <a:pt x="26867" y="168"/>
                  </a:lnTo>
                  <a:lnTo>
                    <a:pt x="33567" y="168"/>
                  </a:lnTo>
                  <a:lnTo>
                    <a:pt x="40267" y="236"/>
                  </a:lnTo>
                  <a:lnTo>
                    <a:pt x="46967" y="337"/>
                  </a:lnTo>
                  <a:lnTo>
                    <a:pt x="53667" y="471"/>
                  </a:lnTo>
                  <a:lnTo>
                    <a:pt x="58751" y="606"/>
                  </a:lnTo>
                  <a:lnTo>
                    <a:pt x="58818" y="572"/>
                  </a:lnTo>
                  <a:lnTo>
                    <a:pt x="58852" y="539"/>
                  </a:lnTo>
                  <a:lnTo>
                    <a:pt x="58818" y="471"/>
                  </a:lnTo>
                  <a:lnTo>
                    <a:pt x="58751" y="438"/>
                  </a:lnTo>
                  <a:lnTo>
                    <a:pt x="52051" y="236"/>
                  </a:lnTo>
                  <a:lnTo>
                    <a:pt x="45351" y="135"/>
                  </a:lnTo>
                  <a:lnTo>
                    <a:pt x="38651" y="34"/>
                  </a:lnTo>
                  <a:lnTo>
                    <a:pt x="319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6021963" y="655601"/>
              <a:ext cx="8450" cy="16850"/>
            </a:xfrm>
            <a:custGeom>
              <a:avLst/>
              <a:gdLst/>
              <a:ahLst/>
              <a:cxnLst/>
              <a:rect l="0" t="0" r="0" b="0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303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74"/>
                  </a:lnTo>
                  <a:lnTo>
                    <a:pt x="102" y="674"/>
                  </a:lnTo>
                  <a:lnTo>
                    <a:pt x="169" y="640"/>
                  </a:lnTo>
                  <a:lnTo>
                    <a:pt x="236" y="539"/>
                  </a:lnTo>
                  <a:lnTo>
                    <a:pt x="304" y="404"/>
                  </a:lnTo>
                  <a:lnTo>
                    <a:pt x="337" y="236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6037964" y="610976"/>
              <a:ext cx="7600" cy="13500"/>
            </a:xfrm>
            <a:custGeom>
              <a:avLst/>
              <a:gdLst/>
              <a:ahLst/>
              <a:cxnLst/>
              <a:rect l="0" t="0" r="0" b="0"/>
              <a:pathLst>
                <a:path w="304" h="540" extrusionOk="0">
                  <a:moveTo>
                    <a:pt x="202" y="1"/>
                  </a:moveTo>
                  <a:lnTo>
                    <a:pt x="135" y="35"/>
                  </a:lnTo>
                  <a:lnTo>
                    <a:pt x="34" y="237"/>
                  </a:lnTo>
                  <a:lnTo>
                    <a:pt x="0" y="439"/>
                  </a:lnTo>
                  <a:lnTo>
                    <a:pt x="34" y="506"/>
                  </a:lnTo>
                  <a:lnTo>
                    <a:pt x="135" y="540"/>
                  </a:lnTo>
                  <a:lnTo>
                    <a:pt x="202" y="506"/>
                  </a:lnTo>
                  <a:lnTo>
                    <a:pt x="236" y="439"/>
                  </a:lnTo>
                  <a:lnTo>
                    <a:pt x="270" y="270"/>
                  </a:lnTo>
                  <a:lnTo>
                    <a:pt x="303" y="102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6859462" y="2144577"/>
              <a:ext cx="111975" cy="69875"/>
            </a:xfrm>
            <a:custGeom>
              <a:avLst/>
              <a:gdLst/>
              <a:ahLst/>
              <a:cxnLst/>
              <a:rect l="0" t="0" r="0" b="0"/>
              <a:pathLst>
                <a:path w="4479" h="2795" extrusionOk="0">
                  <a:moveTo>
                    <a:pt x="4175" y="303"/>
                  </a:moveTo>
                  <a:lnTo>
                    <a:pt x="4209" y="707"/>
                  </a:lnTo>
                  <a:lnTo>
                    <a:pt x="4209" y="876"/>
                  </a:lnTo>
                  <a:lnTo>
                    <a:pt x="4175" y="1078"/>
                  </a:lnTo>
                  <a:lnTo>
                    <a:pt x="4108" y="1212"/>
                  </a:lnTo>
                  <a:lnTo>
                    <a:pt x="4007" y="1347"/>
                  </a:lnTo>
                  <a:lnTo>
                    <a:pt x="3838" y="1482"/>
                  </a:lnTo>
                  <a:lnTo>
                    <a:pt x="3603" y="1549"/>
                  </a:lnTo>
                  <a:lnTo>
                    <a:pt x="3569" y="1549"/>
                  </a:lnTo>
                  <a:lnTo>
                    <a:pt x="3502" y="1347"/>
                  </a:lnTo>
                  <a:lnTo>
                    <a:pt x="3367" y="1111"/>
                  </a:lnTo>
                  <a:lnTo>
                    <a:pt x="3266" y="909"/>
                  </a:lnTo>
                  <a:lnTo>
                    <a:pt x="3199" y="674"/>
                  </a:lnTo>
                  <a:lnTo>
                    <a:pt x="3704" y="505"/>
                  </a:lnTo>
                  <a:lnTo>
                    <a:pt x="4175" y="303"/>
                  </a:lnTo>
                  <a:close/>
                  <a:moveTo>
                    <a:pt x="3064" y="707"/>
                  </a:moveTo>
                  <a:lnTo>
                    <a:pt x="3064" y="909"/>
                  </a:lnTo>
                  <a:lnTo>
                    <a:pt x="3131" y="1111"/>
                  </a:lnTo>
                  <a:lnTo>
                    <a:pt x="3232" y="1381"/>
                  </a:lnTo>
                  <a:lnTo>
                    <a:pt x="3367" y="1616"/>
                  </a:lnTo>
                  <a:lnTo>
                    <a:pt x="2660" y="1818"/>
                  </a:lnTo>
                  <a:lnTo>
                    <a:pt x="2559" y="1549"/>
                  </a:lnTo>
                  <a:lnTo>
                    <a:pt x="2391" y="1246"/>
                  </a:lnTo>
                  <a:lnTo>
                    <a:pt x="2290" y="1111"/>
                  </a:lnTo>
                  <a:lnTo>
                    <a:pt x="2155" y="977"/>
                  </a:lnTo>
                  <a:lnTo>
                    <a:pt x="2189" y="977"/>
                  </a:lnTo>
                  <a:lnTo>
                    <a:pt x="3064" y="707"/>
                  </a:lnTo>
                  <a:close/>
                  <a:moveTo>
                    <a:pt x="1987" y="1044"/>
                  </a:moveTo>
                  <a:lnTo>
                    <a:pt x="2155" y="1347"/>
                  </a:lnTo>
                  <a:lnTo>
                    <a:pt x="2290" y="1616"/>
                  </a:lnTo>
                  <a:lnTo>
                    <a:pt x="2391" y="1886"/>
                  </a:lnTo>
                  <a:lnTo>
                    <a:pt x="2189" y="1953"/>
                  </a:lnTo>
                  <a:lnTo>
                    <a:pt x="1549" y="2155"/>
                  </a:lnTo>
                  <a:lnTo>
                    <a:pt x="1414" y="1919"/>
                  </a:lnTo>
                  <a:lnTo>
                    <a:pt x="1381" y="1785"/>
                  </a:lnTo>
                  <a:lnTo>
                    <a:pt x="1347" y="1616"/>
                  </a:lnTo>
                  <a:lnTo>
                    <a:pt x="1280" y="1482"/>
                  </a:lnTo>
                  <a:lnTo>
                    <a:pt x="1212" y="1347"/>
                  </a:lnTo>
                  <a:lnTo>
                    <a:pt x="1179" y="1347"/>
                  </a:lnTo>
                  <a:lnTo>
                    <a:pt x="1145" y="1414"/>
                  </a:lnTo>
                  <a:lnTo>
                    <a:pt x="1111" y="1482"/>
                  </a:lnTo>
                  <a:lnTo>
                    <a:pt x="1111" y="1684"/>
                  </a:lnTo>
                  <a:lnTo>
                    <a:pt x="1145" y="1852"/>
                  </a:lnTo>
                  <a:lnTo>
                    <a:pt x="1212" y="2020"/>
                  </a:lnTo>
                  <a:lnTo>
                    <a:pt x="1313" y="2222"/>
                  </a:lnTo>
                  <a:lnTo>
                    <a:pt x="775" y="2391"/>
                  </a:lnTo>
                  <a:lnTo>
                    <a:pt x="606" y="2458"/>
                  </a:lnTo>
                  <a:lnTo>
                    <a:pt x="472" y="2424"/>
                  </a:lnTo>
                  <a:lnTo>
                    <a:pt x="404" y="2323"/>
                  </a:lnTo>
                  <a:lnTo>
                    <a:pt x="337" y="2189"/>
                  </a:lnTo>
                  <a:lnTo>
                    <a:pt x="303" y="1886"/>
                  </a:lnTo>
                  <a:lnTo>
                    <a:pt x="236" y="1515"/>
                  </a:lnTo>
                  <a:lnTo>
                    <a:pt x="707" y="1448"/>
                  </a:lnTo>
                  <a:lnTo>
                    <a:pt x="1145" y="1347"/>
                  </a:lnTo>
                  <a:lnTo>
                    <a:pt x="1987" y="1044"/>
                  </a:lnTo>
                  <a:close/>
                  <a:moveTo>
                    <a:pt x="4276" y="0"/>
                  </a:moveTo>
                  <a:lnTo>
                    <a:pt x="4209" y="34"/>
                  </a:lnTo>
                  <a:lnTo>
                    <a:pt x="4175" y="67"/>
                  </a:lnTo>
                  <a:lnTo>
                    <a:pt x="3636" y="202"/>
                  </a:lnTo>
                  <a:lnTo>
                    <a:pt x="3131" y="404"/>
                  </a:lnTo>
                  <a:lnTo>
                    <a:pt x="2121" y="775"/>
                  </a:lnTo>
                  <a:lnTo>
                    <a:pt x="1044" y="1078"/>
                  </a:lnTo>
                  <a:lnTo>
                    <a:pt x="539" y="1246"/>
                  </a:lnTo>
                  <a:lnTo>
                    <a:pt x="34" y="1482"/>
                  </a:lnTo>
                  <a:lnTo>
                    <a:pt x="0" y="1515"/>
                  </a:lnTo>
                  <a:lnTo>
                    <a:pt x="34" y="1549"/>
                  </a:lnTo>
                  <a:lnTo>
                    <a:pt x="169" y="1515"/>
                  </a:lnTo>
                  <a:lnTo>
                    <a:pt x="135" y="1818"/>
                  </a:lnTo>
                  <a:lnTo>
                    <a:pt x="135" y="2121"/>
                  </a:lnTo>
                  <a:lnTo>
                    <a:pt x="236" y="2727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95"/>
                  </a:lnTo>
                  <a:lnTo>
                    <a:pt x="1448" y="2424"/>
                  </a:lnTo>
                  <a:lnTo>
                    <a:pt x="1549" y="2492"/>
                  </a:lnTo>
                  <a:lnTo>
                    <a:pt x="1650" y="2525"/>
                  </a:lnTo>
                  <a:lnTo>
                    <a:pt x="1684" y="2492"/>
                  </a:lnTo>
                  <a:lnTo>
                    <a:pt x="1717" y="2458"/>
                  </a:lnTo>
                  <a:lnTo>
                    <a:pt x="1684" y="2357"/>
                  </a:lnTo>
                  <a:lnTo>
                    <a:pt x="2525" y="2088"/>
                  </a:lnTo>
                  <a:lnTo>
                    <a:pt x="2593" y="2121"/>
                  </a:lnTo>
                  <a:lnTo>
                    <a:pt x="2626" y="2121"/>
                  </a:lnTo>
                  <a:lnTo>
                    <a:pt x="2660" y="2054"/>
                  </a:lnTo>
                  <a:lnTo>
                    <a:pt x="3670" y="1785"/>
                  </a:lnTo>
                  <a:lnTo>
                    <a:pt x="4074" y="1717"/>
                  </a:lnTo>
                  <a:lnTo>
                    <a:pt x="4276" y="1650"/>
                  </a:lnTo>
                  <a:lnTo>
                    <a:pt x="4377" y="1583"/>
                  </a:lnTo>
                  <a:lnTo>
                    <a:pt x="4411" y="1515"/>
                  </a:lnTo>
                  <a:lnTo>
                    <a:pt x="4478" y="1145"/>
                  </a:lnTo>
                  <a:lnTo>
                    <a:pt x="4478" y="808"/>
                  </a:lnTo>
                  <a:lnTo>
                    <a:pt x="4444" y="438"/>
                  </a:lnTo>
                  <a:lnTo>
                    <a:pt x="4377" y="101"/>
                  </a:lnTo>
                  <a:lnTo>
                    <a:pt x="4343" y="34"/>
                  </a:lnTo>
                  <a:lnTo>
                    <a:pt x="42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7089236" y="1504877"/>
              <a:ext cx="114500" cy="168375"/>
            </a:xfrm>
            <a:custGeom>
              <a:avLst/>
              <a:gdLst/>
              <a:ahLst/>
              <a:cxnLst/>
              <a:rect l="0" t="0" r="0" b="0"/>
              <a:pathLst>
                <a:path w="4580" h="6735" extrusionOk="0">
                  <a:moveTo>
                    <a:pt x="4411" y="0"/>
                  </a:moveTo>
                  <a:lnTo>
                    <a:pt x="4378" y="34"/>
                  </a:lnTo>
                  <a:lnTo>
                    <a:pt x="3334" y="1650"/>
                  </a:lnTo>
                  <a:lnTo>
                    <a:pt x="2324" y="3266"/>
                  </a:lnTo>
                  <a:lnTo>
                    <a:pt x="1785" y="4142"/>
                  </a:lnTo>
                  <a:lnTo>
                    <a:pt x="1213" y="4950"/>
                  </a:lnTo>
                  <a:lnTo>
                    <a:pt x="34" y="6599"/>
                  </a:lnTo>
                  <a:lnTo>
                    <a:pt x="1" y="6667"/>
                  </a:lnTo>
                  <a:lnTo>
                    <a:pt x="34" y="6700"/>
                  </a:lnTo>
                  <a:lnTo>
                    <a:pt x="102" y="6734"/>
                  </a:lnTo>
                  <a:lnTo>
                    <a:pt x="135" y="6700"/>
                  </a:lnTo>
                  <a:lnTo>
                    <a:pt x="472" y="6364"/>
                  </a:lnTo>
                  <a:lnTo>
                    <a:pt x="775" y="5993"/>
                  </a:lnTo>
                  <a:lnTo>
                    <a:pt x="1381" y="5219"/>
                  </a:lnTo>
                  <a:lnTo>
                    <a:pt x="1886" y="4411"/>
                  </a:lnTo>
                  <a:lnTo>
                    <a:pt x="2391" y="3603"/>
                  </a:lnTo>
                  <a:lnTo>
                    <a:pt x="3468" y="1886"/>
                  </a:lnTo>
                  <a:lnTo>
                    <a:pt x="4007" y="1010"/>
                  </a:lnTo>
                  <a:lnTo>
                    <a:pt x="4546" y="169"/>
                  </a:lnTo>
                  <a:lnTo>
                    <a:pt x="4580" y="101"/>
                  </a:lnTo>
                  <a:lnTo>
                    <a:pt x="4580" y="68"/>
                  </a:lnTo>
                  <a:lnTo>
                    <a:pt x="45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6601062" y="2117627"/>
              <a:ext cx="520199" cy="617850"/>
            </a:xfrm>
            <a:custGeom>
              <a:avLst/>
              <a:gdLst/>
              <a:ahLst/>
              <a:cxnLst/>
              <a:rect l="0" t="0" r="0" b="0"/>
              <a:pathLst>
                <a:path w="20808" h="24714" extrusionOk="0">
                  <a:moveTo>
                    <a:pt x="17710" y="8923"/>
                  </a:moveTo>
                  <a:lnTo>
                    <a:pt x="17979" y="10034"/>
                  </a:lnTo>
                  <a:lnTo>
                    <a:pt x="20470" y="20101"/>
                  </a:lnTo>
                  <a:lnTo>
                    <a:pt x="20369" y="20134"/>
                  </a:lnTo>
                  <a:lnTo>
                    <a:pt x="20369" y="20202"/>
                  </a:lnTo>
                  <a:lnTo>
                    <a:pt x="20369" y="20235"/>
                  </a:lnTo>
                  <a:lnTo>
                    <a:pt x="20437" y="20572"/>
                  </a:lnTo>
                  <a:lnTo>
                    <a:pt x="20470" y="20639"/>
                  </a:lnTo>
                  <a:lnTo>
                    <a:pt x="20437" y="20707"/>
                  </a:lnTo>
                  <a:lnTo>
                    <a:pt x="20403" y="20774"/>
                  </a:lnTo>
                  <a:lnTo>
                    <a:pt x="20336" y="20808"/>
                  </a:lnTo>
                  <a:lnTo>
                    <a:pt x="19326" y="21077"/>
                  </a:lnTo>
                  <a:lnTo>
                    <a:pt x="17272" y="21616"/>
                  </a:lnTo>
                  <a:lnTo>
                    <a:pt x="13232" y="22659"/>
                  </a:lnTo>
                  <a:lnTo>
                    <a:pt x="9495" y="23636"/>
                  </a:lnTo>
                  <a:lnTo>
                    <a:pt x="7542" y="24141"/>
                  </a:lnTo>
                  <a:lnTo>
                    <a:pt x="6835" y="24343"/>
                  </a:lnTo>
                  <a:lnTo>
                    <a:pt x="6431" y="24444"/>
                  </a:lnTo>
                  <a:lnTo>
                    <a:pt x="5993" y="24511"/>
                  </a:lnTo>
                  <a:lnTo>
                    <a:pt x="5589" y="24511"/>
                  </a:lnTo>
                  <a:lnTo>
                    <a:pt x="5387" y="24477"/>
                  </a:lnTo>
                  <a:lnTo>
                    <a:pt x="5219" y="24410"/>
                  </a:lnTo>
                  <a:lnTo>
                    <a:pt x="5084" y="24309"/>
                  </a:lnTo>
                  <a:lnTo>
                    <a:pt x="4983" y="24174"/>
                  </a:lnTo>
                  <a:lnTo>
                    <a:pt x="4882" y="24006"/>
                  </a:lnTo>
                  <a:lnTo>
                    <a:pt x="4848" y="23770"/>
                  </a:lnTo>
                  <a:lnTo>
                    <a:pt x="4815" y="23737"/>
                  </a:lnTo>
                  <a:lnTo>
                    <a:pt x="3468" y="18249"/>
                  </a:lnTo>
                  <a:lnTo>
                    <a:pt x="2189" y="12761"/>
                  </a:lnTo>
                  <a:lnTo>
                    <a:pt x="2626" y="12727"/>
                  </a:lnTo>
                  <a:lnTo>
                    <a:pt x="3064" y="12626"/>
                  </a:lnTo>
                  <a:lnTo>
                    <a:pt x="3939" y="12424"/>
                  </a:lnTo>
                  <a:lnTo>
                    <a:pt x="5690" y="11987"/>
                  </a:lnTo>
                  <a:lnTo>
                    <a:pt x="9697" y="11010"/>
                  </a:lnTo>
                  <a:lnTo>
                    <a:pt x="13737" y="10000"/>
                  </a:lnTo>
                  <a:lnTo>
                    <a:pt x="15723" y="9495"/>
                  </a:lnTo>
                  <a:lnTo>
                    <a:pt x="17710" y="8923"/>
                  </a:lnTo>
                  <a:close/>
                  <a:moveTo>
                    <a:pt x="15488" y="1"/>
                  </a:moveTo>
                  <a:lnTo>
                    <a:pt x="11616" y="876"/>
                  </a:lnTo>
                  <a:lnTo>
                    <a:pt x="7744" y="1819"/>
                  </a:lnTo>
                  <a:lnTo>
                    <a:pt x="3939" y="2829"/>
                  </a:lnTo>
                  <a:lnTo>
                    <a:pt x="101" y="3906"/>
                  </a:lnTo>
                  <a:lnTo>
                    <a:pt x="68" y="3940"/>
                  </a:lnTo>
                  <a:lnTo>
                    <a:pt x="34" y="3974"/>
                  </a:lnTo>
                  <a:lnTo>
                    <a:pt x="34" y="4075"/>
                  </a:lnTo>
                  <a:lnTo>
                    <a:pt x="0" y="4108"/>
                  </a:lnTo>
                  <a:lnTo>
                    <a:pt x="0" y="4176"/>
                  </a:lnTo>
                  <a:lnTo>
                    <a:pt x="1078" y="9091"/>
                  </a:lnTo>
                  <a:lnTo>
                    <a:pt x="2189" y="14007"/>
                  </a:lnTo>
                  <a:lnTo>
                    <a:pt x="3367" y="18922"/>
                  </a:lnTo>
                  <a:lnTo>
                    <a:pt x="4579" y="23804"/>
                  </a:lnTo>
                  <a:lnTo>
                    <a:pt x="4579" y="23838"/>
                  </a:lnTo>
                  <a:lnTo>
                    <a:pt x="4613" y="23871"/>
                  </a:lnTo>
                  <a:lnTo>
                    <a:pt x="4714" y="23905"/>
                  </a:lnTo>
                  <a:lnTo>
                    <a:pt x="4714" y="24040"/>
                  </a:lnTo>
                  <a:lnTo>
                    <a:pt x="4781" y="24208"/>
                  </a:lnTo>
                  <a:lnTo>
                    <a:pt x="4848" y="24309"/>
                  </a:lnTo>
                  <a:lnTo>
                    <a:pt x="4916" y="24410"/>
                  </a:lnTo>
                  <a:lnTo>
                    <a:pt x="5017" y="24511"/>
                  </a:lnTo>
                  <a:lnTo>
                    <a:pt x="5151" y="24578"/>
                  </a:lnTo>
                  <a:lnTo>
                    <a:pt x="5421" y="24646"/>
                  </a:lnTo>
                  <a:lnTo>
                    <a:pt x="5724" y="24713"/>
                  </a:lnTo>
                  <a:lnTo>
                    <a:pt x="6027" y="24679"/>
                  </a:lnTo>
                  <a:lnTo>
                    <a:pt x="6330" y="24646"/>
                  </a:lnTo>
                  <a:lnTo>
                    <a:pt x="6633" y="24612"/>
                  </a:lnTo>
                  <a:lnTo>
                    <a:pt x="11144" y="23434"/>
                  </a:lnTo>
                  <a:lnTo>
                    <a:pt x="20672" y="21010"/>
                  </a:lnTo>
                  <a:lnTo>
                    <a:pt x="20706" y="20976"/>
                  </a:lnTo>
                  <a:lnTo>
                    <a:pt x="20740" y="20942"/>
                  </a:lnTo>
                  <a:lnTo>
                    <a:pt x="20740" y="20841"/>
                  </a:lnTo>
                  <a:lnTo>
                    <a:pt x="20672" y="20437"/>
                  </a:lnTo>
                  <a:lnTo>
                    <a:pt x="20740" y="20437"/>
                  </a:lnTo>
                  <a:lnTo>
                    <a:pt x="20773" y="20404"/>
                  </a:lnTo>
                  <a:lnTo>
                    <a:pt x="20807" y="20336"/>
                  </a:lnTo>
                  <a:lnTo>
                    <a:pt x="20807" y="20269"/>
                  </a:lnTo>
                  <a:lnTo>
                    <a:pt x="18316" y="10202"/>
                  </a:lnTo>
                  <a:lnTo>
                    <a:pt x="17104" y="5287"/>
                  </a:lnTo>
                  <a:lnTo>
                    <a:pt x="16498" y="2728"/>
                  </a:lnTo>
                  <a:lnTo>
                    <a:pt x="16195" y="1482"/>
                  </a:lnTo>
                  <a:lnTo>
                    <a:pt x="15791" y="236"/>
                  </a:lnTo>
                  <a:lnTo>
                    <a:pt x="15757" y="169"/>
                  </a:lnTo>
                  <a:lnTo>
                    <a:pt x="15690" y="169"/>
                  </a:lnTo>
                  <a:lnTo>
                    <a:pt x="15656" y="203"/>
                  </a:lnTo>
                  <a:lnTo>
                    <a:pt x="15656" y="270"/>
                  </a:lnTo>
                  <a:lnTo>
                    <a:pt x="15892" y="1482"/>
                  </a:lnTo>
                  <a:lnTo>
                    <a:pt x="16161" y="2694"/>
                  </a:lnTo>
                  <a:lnTo>
                    <a:pt x="16801" y="5118"/>
                  </a:lnTo>
                  <a:lnTo>
                    <a:pt x="17642" y="8620"/>
                  </a:lnTo>
                  <a:lnTo>
                    <a:pt x="13770" y="9697"/>
                  </a:lnTo>
                  <a:lnTo>
                    <a:pt x="11851" y="10202"/>
                  </a:lnTo>
                  <a:lnTo>
                    <a:pt x="9899" y="10707"/>
                  </a:lnTo>
                  <a:lnTo>
                    <a:pt x="6128" y="11616"/>
                  </a:lnTo>
                  <a:lnTo>
                    <a:pt x="5118" y="11852"/>
                  </a:lnTo>
                  <a:lnTo>
                    <a:pt x="4108" y="12054"/>
                  </a:lnTo>
                  <a:lnTo>
                    <a:pt x="3098" y="12290"/>
                  </a:lnTo>
                  <a:lnTo>
                    <a:pt x="2626" y="12424"/>
                  </a:lnTo>
                  <a:lnTo>
                    <a:pt x="2155" y="12593"/>
                  </a:lnTo>
                  <a:lnTo>
                    <a:pt x="1179" y="8384"/>
                  </a:lnTo>
                  <a:lnTo>
                    <a:pt x="270" y="4142"/>
                  </a:lnTo>
                  <a:lnTo>
                    <a:pt x="4074" y="3065"/>
                  </a:lnTo>
                  <a:lnTo>
                    <a:pt x="7879" y="2055"/>
                  </a:lnTo>
                  <a:lnTo>
                    <a:pt x="11717" y="1112"/>
                  </a:lnTo>
                  <a:lnTo>
                    <a:pt x="15555" y="270"/>
                  </a:lnTo>
                  <a:lnTo>
                    <a:pt x="15622" y="236"/>
                  </a:lnTo>
                  <a:lnTo>
                    <a:pt x="15622" y="203"/>
                  </a:lnTo>
                  <a:lnTo>
                    <a:pt x="15656" y="102"/>
                  </a:lnTo>
                  <a:lnTo>
                    <a:pt x="15589" y="34"/>
                  </a:lnTo>
                  <a:lnTo>
                    <a:pt x="1555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6923437" y="1426601"/>
              <a:ext cx="69875" cy="218850"/>
            </a:xfrm>
            <a:custGeom>
              <a:avLst/>
              <a:gdLst/>
              <a:ahLst/>
              <a:cxnLst/>
              <a:rect l="0" t="0" r="0" b="0"/>
              <a:pathLst>
                <a:path w="2795" h="8754" extrusionOk="0">
                  <a:moveTo>
                    <a:pt x="1178" y="169"/>
                  </a:moveTo>
                  <a:lnTo>
                    <a:pt x="1347" y="202"/>
                  </a:lnTo>
                  <a:lnTo>
                    <a:pt x="1448" y="236"/>
                  </a:lnTo>
                  <a:lnTo>
                    <a:pt x="1515" y="303"/>
                  </a:lnTo>
                  <a:lnTo>
                    <a:pt x="1616" y="404"/>
                  </a:lnTo>
                  <a:lnTo>
                    <a:pt x="1683" y="539"/>
                  </a:lnTo>
                  <a:lnTo>
                    <a:pt x="1784" y="842"/>
                  </a:lnTo>
                  <a:lnTo>
                    <a:pt x="1852" y="1482"/>
                  </a:lnTo>
                  <a:lnTo>
                    <a:pt x="2391" y="5253"/>
                  </a:lnTo>
                  <a:lnTo>
                    <a:pt x="2458" y="5825"/>
                  </a:lnTo>
                  <a:lnTo>
                    <a:pt x="2492" y="6364"/>
                  </a:lnTo>
                  <a:lnTo>
                    <a:pt x="2525" y="6902"/>
                  </a:lnTo>
                  <a:lnTo>
                    <a:pt x="2525" y="7475"/>
                  </a:lnTo>
                  <a:lnTo>
                    <a:pt x="2458" y="7912"/>
                  </a:lnTo>
                  <a:lnTo>
                    <a:pt x="2391" y="8114"/>
                  </a:lnTo>
                  <a:lnTo>
                    <a:pt x="2290" y="8316"/>
                  </a:lnTo>
                  <a:lnTo>
                    <a:pt x="2256" y="8417"/>
                  </a:lnTo>
                  <a:lnTo>
                    <a:pt x="2189" y="8451"/>
                  </a:lnTo>
                  <a:lnTo>
                    <a:pt x="2121" y="8485"/>
                  </a:lnTo>
                  <a:lnTo>
                    <a:pt x="2054" y="8518"/>
                  </a:lnTo>
                  <a:lnTo>
                    <a:pt x="1919" y="8485"/>
                  </a:lnTo>
                  <a:lnTo>
                    <a:pt x="1751" y="8417"/>
                  </a:lnTo>
                  <a:lnTo>
                    <a:pt x="1616" y="8283"/>
                  </a:lnTo>
                  <a:lnTo>
                    <a:pt x="1481" y="8148"/>
                  </a:lnTo>
                  <a:lnTo>
                    <a:pt x="1279" y="7946"/>
                  </a:lnTo>
                  <a:lnTo>
                    <a:pt x="1178" y="7912"/>
                  </a:lnTo>
                  <a:lnTo>
                    <a:pt x="1111" y="7912"/>
                  </a:lnTo>
                  <a:lnTo>
                    <a:pt x="976" y="7138"/>
                  </a:lnTo>
                  <a:lnTo>
                    <a:pt x="875" y="6330"/>
                  </a:lnTo>
                  <a:lnTo>
                    <a:pt x="808" y="5488"/>
                  </a:lnTo>
                  <a:lnTo>
                    <a:pt x="673" y="4714"/>
                  </a:lnTo>
                  <a:lnTo>
                    <a:pt x="505" y="3704"/>
                  </a:lnTo>
                  <a:lnTo>
                    <a:pt x="370" y="2694"/>
                  </a:lnTo>
                  <a:lnTo>
                    <a:pt x="269" y="1717"/>
                  </a:lnTo>
                  <a:lnTo>
                    <a:pt x="168" y="707"/>
                  </a:lnTo>
                  <a:lnTo>
                    <a:pt x="236" y="707"/>
                  </a:lnTo>
                  <a:lnTo>
                    <a:pt x="404" y="640"/>
                  </a:lnTo>
                  <a:lnTo>
                    <a:pt x="539" y="539"/>
                  </a:lnTo>
                  <a:lnTo>
                    <a:pt x="875" y="337"/>
                  </a:lnTo>
                  <a:lnTo>
                    <a:pt x="1010" y="236"/>
                  </a:lnTo>
                  <a:lnTo>
                    <a:pt x="1178" y="169"/>
                  </a:lnTo>
                  <a:close/>
                  <a:moveTo>
                    <a:pt x="1212" y="0"/>
                  </a:moveTo>
                  <a:lnTo>
                    <a:pt x="976" y="68"/>
                  </a:lnTo>
                  <a:lnTo>
                    <a:pt x="707" y="202"/>
                  </a:lnTo>
                  <a:lnTo>
                    <a:pt x="438" y="371"/>
                  </a:lnTo>
                  <a:lnTo>
                    <a:pt x="168" y="573"/>
                  </a:lnTo>
                  <a:lnTo>
                    <a:pt x="168" y="505"/>
                  </a:lnTo>
                  <a:lnTo>
                    <a:pt x="135" y="438"/>
                  </a:lnTo>
                  <a:lnTo>
                    <a:pt x="67" y="404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0" y="977"/>
                  </a:lnTo>
                  <a:lnTo>
                    <a:pt x="0" y="1448"/>
                  </a:lnTo>
                  <a:lnTo>
                    <a:pt x="67" y="2391"/>
                  </a:lnTo>
                  <a:lnTo>
                    <a:pt x="202" y="3333"/>
                  </a:lnTo>
                  <a:lnTo>
                    <a:pt x="337" y="4276"/>
                  </a:lnTo>
                  <a:lnTo>
                    <a:pt x="539" y="5354"/>
                  </a:lnTo>
                  <a:lnTo>
                    <a:pt x="640" y="5926"/>
                  </a:lnTo>
                  <a:lnTo>
                    <a:pt x="707" y="6465"/>
                  </a:lnTo>
                  <a:lnTo>
                    <a:pt x="808" y="7407"/>
                  </a:lnTo>
                  <a:lnTo>
                    <a:pt x="842" y="7879"/>
                  </a:lnTo>
                  <a:lnTo>
                    <a:pt x="943" y="8350"/>
                  </a:lnTo>
                  <a:lnTo>
                    <a:pt x="976" y="8384"/>
                  </a:lnTo>
                  <a:lnTo>
                    <a:pt x="1010" y="8417"/>
                  </a:lnTo>
                  <a:lnTo>
                    <a:pt x="1111" y="8451"/>
                  </a:lnTo>
                  <a:lnTo>
                    <a:pt x="1178" y="8384"/>
                  </a:lnTo>
                  <a:lnTo>
                    <a:pt x="1212" y="8350"/>
                  </a:lnTo>
                  <a:lnTo>
                    <a:pt x="1178" y="8283"/>
                  </a:lnTo>
                  <a:lnTo>
                    <a:pt x="1178" y="8215"/>
                  </a:lnTo>
                  <a:lnTo>
                    <a:pt x="1347" y="8384"/>
                  </a:lnTo>
                  <a:lnTo>
                    <a:pt x="1515" y="8518"/>
                  </a:lnTo>
                  <a:lnTo>
                    <a:pt x="1683" y="8653"/>
                  </a:lnTo>
                  <a:lnTo>
                    <a:pt x="1885" y="8720"/>
                  </a:lnTo>
                  <a:lnTo>
                    <a:pt x="2054" y="8754"/>
                  </a:lnTo>
                  <a:lnTo>
                    <a:pt x="2256" y="8720"/>
                  </a:lnTo>
                  <a:lnTo>
                    <a:pt x="2323" y="8653"/>
                  </a:lnTo>
                  <a:lnTo>
                    <a:pt x="2424" y="8586"/>
                  </a:lnTo>
                  <a:lnTo>
                    <a:pt x="2559" y="8384"/>
                  </a:lnTo>
                  <a:lnTo>
                    <a:pt x="2660" y="8114"/>
                  </a:lnTo>
                  <a:lnTo>
                    <a:pt x="2761" y="7811"/>
                  </a:lnTo>
                  <a:lnTo>
                    <a:pt x="2795" y="7508"/>
                  </a:lnTo>
                  <a:lnTo>
                    <a:pt x="2795" y="7172"/>
                  </a:lnTo>
                  <a:lnTo>
                    <a:pt x="2795" y="6532"/>
                  </a:lnTo>
                  <a:lnTo>
                    <a:pt x="2727" y="5926"/>
                  </a:lnTo>
                  <a:lnTo>
                    <a:pt x="2391" y="3333"/>
                  </a:lnTo>
                  <a:lnTo>
                    <a:pt x="2189" y="2020"/>
                  </a:lnTo>
                  <a:lnTo>
                    <a:pt x="1953" y="741"/>
                  </a:lnTo>
                  <a:lnTo>
                    <a:pt x="1919" y="539"/>
                  </a:lnTo>
                  <a:lnTo>
                    <a:pt x="1852" y="371"/>
                  </a:lnTo>
                  <a:lnTo>
                    <a:pt x="1784" y="236"/>
                  </a:lnTo>
                  <a:lnTo>
                    <a:pt x="1683" y="135"/>
                  </a:lnTo>
                  <a:lnTo>
                    <a:pt x="1582" y="68"/>
                  </a:lnTo>
                  <a:lnTo>
                    <a:pt x="1481" y="34"/>
                  </a:lnTo>
                  <a:lnTo>
                    <a:pt x="13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6956262" y="2530078"/>
              <a:ext cx="74925" cy="111125"/>
            </a:xfrm>
            <a:custGeom>
              <a:avLst/>
              <a:gdLst/>
              <a:ahLst/>
              <a:cxnLst/>
              <a:rect l="0" t="0" r="0" b="0"/>
              <a:pathLst>
                <a:path w="2997" h="4445" extrusionOk="0">
                  <a:moveTo>
                    <a:pt x="1381" y="303"/>
                  </a:moveTo>
                  <a:lnTo>
                    <a:pt x="1818" y="337"/>
                  </a:lnTo>
                  <a:lnTo>
                    <a:pt x="1852" y="337"/>
                  </a:lnTo>
                  <a:lnTo>
                    <a:pt x="1919" y="606"/>
                  </a:lnTo>
                  <a:lnTo>
                    <a:pt x="2020" y="943"/>
                  </a:lnTo>
                  <a:lnTo>
                    <a:pt x="2222" y="1381"/>
                  </a:lnTo>
                  <a:lnTo>
                    <a:pt x="2357" y="1987"/>
                  </a:lnTo>
                  <a:lnTo>
                    <a:pt x="2492" y="2593"/>
                  </a:lnTo>
                  <a:lnTo>
                    <a:pt x="2727" y="3805"/>
                  </a:lnTo>
                  <a:lnTo>
                    <a:pt x="2525" y="3805"/>
                  </a:lnTo>
                  <a:lnTo>
                    <a:pt x="2357" y="3838"/>
                  </a:lnTo>
                  <a:lnTo>
                    <a:pt x="1987" y="3973"/>
                  </a:lnTo>
                  <a:lnTo>
                    <a:pt x="1751" y="4040"/>
                  </a:lnTo>
                  <a:lnTo>
                    <a:pt x="1515" y="4074"/>
                  </a:lnTo>
                  <a:lnTo>
                    <a:pt x="1280" y="4108"/>
                  </a:lnTo>
                  <a:lnTo>
                    <a:pt x="1044" y="4141"/>
                  </a:lnTo>
                  <a:lnTo>
                    <a:pt x="673" y="2391"/>
                  </a:lnTo>
                  <a:lnTo>
                    <a:pt x="471" y="1482"/>
                  </a:lnTo>
                  <a:lnTo>
                    <a:pt x="202" y="640"/>
                  </a:lnTo>
                  <a:lnTo>
                    <a:pt x="236" y="640"/>
                  </a:lnTo>
                  <a:lnTo>
                    <a:pt x="404" y="572"/>
                  </a:lnTo>
                  <a:lnTo>
                    <a:pt x="572" y="505"/>
                  </a:lnTo>
                  <a:lnTo>
                    <a:pt x="909" y="370"/>
                  </a:lnTo>
                  <a:lnTo>
                    <a:pt x="1145" y="337"/>
                  </a:lnTo>
                  <a:lnTo>
                    <a:pt x="1381" y="303"/>
                  </a:lnTo>
                  <a:close/>
                  <a:moveTo>
                    <a:pt x="1381" y="0"/>
                  </a:moveTo>
                  <a:lnTo>
                    <a:pt x="1145" y="34"/>
                  </a:lnTo>
                  <a:lnTo>
                    <a:pt x="909" y="67"/>
                  </a:lnTo>
                  <a:lnTo>
                    <a:pt x="673" y="135"/>
                  </a:lnTo>
                  <a:lnTo>
                    <a:pt x="471" y="202"/>
                  </a:lnTo>
                  <a:lnTo>
                    <a:pt x="269" y="337"/>
                  </a:lnTo>
                  <a:lnTo>
                    <a:pt x="135" y="505"/>
                  </a:lnTo>
                  <a:lnTo>
                    <a:pt x="135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06"/>
                  </a:lnTo>
                  <a:lnTo>
                    <a:pt x="135" y="1515"/>
                  </a:lnTo>
                  <a:lnTo>
                    <a:pt x="337" y="2424"/>
                  </a:lnTo>
                  <a:lnTo>
                    <a:pt x="775" y="4209"/>
                  </a:lnTo>
                  <a:lnTo>
                    <a:pt x="808" y="4276"/>
                  </a:lnTo>
                  <a:lnTo>
                    <a:pt x="808" y="4343"/>
                  </a:lnTo>
                  <a:lnTo>
                    <a:pt x="842" y="4377"/>
                  </a:lnTo>
                  <a:lnTo>
                    <a:pt x="876" y="4444"/>
                  </a:lnTo>
                  <a:lnTo>
                    <a:pt x="943" y="4444"/>
                  </a:lnTo>
                  <a:lnTo>
                    <a:pt x="1448" y="4343"/>
                  </a:lnTo>
                  <a:lnTo>
                    <a:pt x="1919" y="4276"/>
                  </a:lnTo>
                  <a:lnTo>
                    <a:pt x="2121" y="4242"/>
                  </a:lnTo>
                  <a:lnTo>
                    <a:pt x="2357" y="4175"/>
                  </a:lnTo>
                  <a:lnTo>
                    <a:pt x="2761" y="4040"/>
                  </a:lnTo>
                  <a:lnTo>
                    <a:pt x="2795" y="4108"/>
                  </a:lnTo>
                  <a:lnTo>
                    <a:pt x="2828" y="4141"/>
                  </a:lnTo>
                  <a:lnTo>
                    <a:pt x="2896" y="4141"/>
                  </a:lnTo>
                  <a:lnTo>
                    <a:pt x="2997" y="4074"/>
                  </a:lnTo>
                  <a:lnTo>
                    <a:pt x="2997" y="4040"/>
                  </a:lnTo>
                  <a:lnTo>
                    <a:pt x="2997" y="3973"/>
                  </a:lnTo>
                  <a:lnTo>
                    <a:pt x="2828" y="2997"/>
                  </a:lnTo>
                  <a:lnTo>
                    <a:pt x="2626" y="2054"/>
                  </a:lnTo>
                  <a:lnTo>
                    <a:pt x="2357" y="1111"/>
                  </a:lnTo>
                  <a:lnTo>
                    <a:pt x="1953" y="135"/>
                  </a:lnTo>
                  <a:lnTo>
                    <a:pt x="2020" y="135"/>
                  </a:lnTo>
                  <a:lnTo>
                    <a:pt x="2054" y="101"/>
                  </a:lnTo>
                  <a:lnTo>
                    <a:pt x="2054" y="67"/>
                  </a:lnTo>
                  <a:lnTo>
                    <a:pt x="2020" y="0"/>
                  </a:lnTo>
                  <a:lnTo>
                    <a:pt x="1919" y="0"/>
                  </a:lnTo>
                  <a:lnTo>
                    <a:pt x="1886" y="34"/>
                  </a:lnTo>
                  <a:lnTo>
                    <a:pt x="1818" y="34"/>
                  </a:lnTo>
                  <a:lnTo>
                    <a:pt x="13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6645662" y="2190852"/>
              <a:ext cx="331649" cy="88425"/>
            </a:xfrm>
            <a:custGeom>
              <a:avLst/>
              <a:gdLst/>
              <a:ahLst/>
              <a:cxnLst/>
              <a:rect l="0" t="0" r="0" b="0"/>
              <a:pathLst>
                <a:path w="13266" h="3537" extrusionOk="0">
                  <a:moveTo>
                    <a:pt x="13131" y="1"/>
                  </a:moveTo>
                  <a:lnTo>
                    <a:pt x="9933" y="910"/>
                  </a:lnTo>
                  <a:lnTo>
                    <a:pt x="6734" y="1752"/>
                  </a:lnTo>
                  <a:lnTo>
                    <a:pt x="3401" y="2560"/>
                  </a:lnTo>
                  <a:lnTo>
                    <a:pt x="2559" y="2762"/>
                  </a:lnTo>
                  <a:lnTo>
                    <a:pt x="1718" y="2930"/>
                  </a:lnTo>
                  <a:lnTo>
                    <a:pt x="876" y="3132"/>
                  </a:lnTo>
                  <a:lnTo>
                    <a:pt x="472" y="3233"/>
                  </a:lnTo>
                  <a:lnTo>
                    <a:pt x="68" y="3368"/>
                  </a:lnTo>
                  <a:lnTo>
                    <a:pt x="34" y="3401"/>
                  </a:lnTo>
                  <a:lnTo>
                    <a:pt x="1" y="3469"/>
                  </a:lnTo>
                  <a:lnTo>
                    <a:pt x="34" y="3502"/>
                  </a:lnTo>
                  <a:lnTo>
                    <a:pt x="102" y="3536"/>
                  </a:lnTo>
                  <a:lnTo>
                    <a:pt x="472" y="3502"/>
                  </a:lnTo>
                  <a:lnTo>
                    <a:pt x="876" y="3435"/>
                  </a:lnTo>
                  <a:lnTo>
                    <a:pt x="1650" y="3267"/>
                  </a:lnTo>
                  <a:lnTo>
                    <a:pt x="3233" y="2896"/>
                  </a:lnTo>
                  <a:lnTo>
                    <a:pt x="6566" y="2088"/>
                  </a:lnTo>
                  <a:lnTo>
                    <a:pt x="9899" y="1213"/>
                  </a:lnTo>
                  <a:lnTo>
                    <a:pt x="13199" y="270"/>
                  </a:lnTo>
                  <a:lnTo>
                    <a:pt x="13232" y="237"/>
                  </a:lnTo>
                  <a:lnTo>
                    <a:pt x="13266" y="203"/>
                  </a:lnTo>
                  <a:lnTo>
                    <a:pt x="13266" y="102"/>
                  </a:lnTo>
                  <a:lnTo>
                    <a:pt x="13232" y="35"/>
                  </a:lnTo>
                  <a:lnTo>
                    <a:pt x="1316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7052212" y="2597403"/>
              <a:ext cx="16000" cy="8450"/>
            </a:xfrm>
            <a:custGeom>
              <a:avLst/>
              <a:gdLst/>
              <a:ahLst/>
              <a:cxnLst/>
              <a:rect l="0" t="0" r="0" b="0"/>
              <a:pathLst>
                <a:path w="640" h="338" extrusionOk="0">
                  <a:moveTo>
                    <a:pt x="505" y="1"/>
                  </a:moveTo>
                  <a:lnTo>
                    <a:pt x="236" y="135"/>
                  </a:lnTo>
                  <a:lnTo>
                    <a:pt x="135" y="169"/>
                  </a:lnTo>
                  <a:lnTo>
                    <a:pt x="0" y="236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169" y="337"/>
                  </a:lnTo>
                  <a:lnTo>
                    <a:pt x="303" y="304"/>
                  </a:lnTo>
                  <a:lnTo>
                    <a:pt x="472" y="236"/>
                  </a:lnTo>
                  <a:lnTo>
                    <a:pt x="606" y="169"/>
                  </a:lnTo>
                  <a:lnTo>
                    <a:pt x="640" y="135"/>
                  </a:lnTo>
                  <a:lnTo>
                    <a:pt x="640" y="102"/>
                  </a:lnTo>
                  <a:lnTo>
                    <a:pt x="640" y="34"/>
                  </a:lnTo>
                  <a:lnTo>
                    <a:pt x="60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7051362" y="2588978"/>
              <a:ext cx="11800" cy="7600"/>
            </a:xfrm>
            <a:custGeom>
              <a:avLst/>
              <a:gdLst/>
              <a:ahLst/>
              <a:cxnLst/>
              <a:rect l="0" t="0" r="0" b="0"/>
              <a:pathLst>
                <a:path w="472" h="304" extrusionOk="0">
                  <a:moveTo>
                    <a:pt x="371" y="1"/>
                  </a:moveTo>
                  <a:lnTo>
                    <a:pt x="270" y="35"/>
                  </a:lnTo>
                  <a:lnTo>
                    <a:pt x="68" y="136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4" y="270"/>
                  </a:lnTo>
                  <a:lnTo>
                    <a:pt x="102" y="304"/>
                  </a:lnTo>
                  <a:lnTo>
                    <a:pt x="337" y="237"/>
                  </a:lnTo>
                  <a:lnTo>
                    <a:pt x="438" y="169"/>
                  </a:lnTo>
                  <a:lnTo>
                    <a:pt x="472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7026112" y="2567953"/>
              <a:ext cx="60625" cy="54725"/>
            </a:xfrm>
            <a:custGeom>
              <a:avLst/>
              <a:gdLst/>
              <a:ahLst/>
              <a:cxnLst/>
              <a:rect l="0" t="0" r="0" b="0"/>
              <a:pathLst>
                <a:path w="2425" h="2189" extrusionOk="0">
                  <a:moveTo>
                    <a:pt x="1785" y="236"/>
                  </a:moveTo>
                  <a:lnTo>
                    <a:pt x="1987" y="741"/>
                  </a:lnTo>
                  <a:lnTo>
                    <a:pt x="2122" y="1111"/>
                  </a:lnTo>
                  <a:lnTo>
                    <a:pt x="2189" y="1347"/>
                  </a:lnTo>
                  <a:lnTo>
                    <a:pt x="2189" y="1414"/>
                  </a:lnTo>
                  <a:lnTo>
                    <a:pt x="2189" y="1482"/>
                  </a:lnTo>
                  <a:lnTo>
                    <a:pt x="2054" y="1583"/>
                  </a:lnTo>
                  <a:lnTo>
                    <a:pt x="1886" y="1650"/>
                  </a:lnTo>
                  <a:lnTo>
                    <a:pt x="1516" y="1751"/>
                  </a:lnTo>
                  <a:lnTo>
                    <a:pt x="1112" y="1852"/>
                  </a:lnTo>
                  <a:lnTo>
                    <a:pt x="910" y="1919"/>
                  </a:lnTo>
                  <a:lnTo>
                    <a:pt x="674" y="1953"/>
                  </a:lnTo>
                  <a:lnTo>
                    <a:pt x="539" y="1381"/>
                  </a:lnTo>
                  <a:lnTo>
                    <a:pt x="506" y="1078"/>
                  </a:lnTo>
                  <a:lnTo>
                    <a:pt x="472" y="909"/>
                  </a:lnTo>
                  <a:lnTo>
                    <a:pt x="405" y="775"/>
                  </a:lnTo>
                  <a:lnTo>
                    <a:pt x="1112" y="472"/>
                  </a:lnTo>
                  <a:lnTo>
                    <a:pt x="1785" y="236"/>
                  </a:lnTo>
                  <a:close/>
                  <a:moveTo>
                    <a:pt x="1819" y="0"/>
                  </a:moveTo>
                  <a:lnTo>
                    <a:pt x="1112" y="236"/>
                  </a:lnTo>
                  <a:lnTo>
                    <a:pt x="371" y="539"/>
                  </a:lnTo>
                  <a:lnTo>
                    <a:pt x="337" y="505"/>
                  </a:lnTo>
                  <a:lnTo>
                    <a:pt x="270" y="505"/>
                  </a:lnTo>
                  <a:lnTo>
                    <a:pt x="236" y="539"/>
                  </a:lnTo>
                  <a:lnTo>
                    <a:pt x="236" y="573"/>
                  </a:lnTo>
                  <a:lnTo>
                    <a:pt x="236" y="606"/>
                  </a:lnTo>
                  <a:lnTo>
                    <a:pt x="68" y="674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34" y="842"/>
                  </a:lnTo>
                  <a:lnTo>
                    <a:pt x="102" y="909"/>
                  </a:lnTo>
                  <a:lnTo>
                    <a:pt x="135" y="909"/>
                  </a:lnTo>
                  <a:lnTo>
                    <a:pt x="203" y="876"/>
                  </a:lnTo>
                  <a:lnTo>
                    <a:pt x="236" y="876"/>
                  </a:lnTo>
                  <a:lnTo>
                    <a:pt x="270" y="1179"/>
                  </a:lnTo>
                  <a:lnTo>
                    <a:pt x="304" y="1482"/>
                  </a:lnTo>
                  <a:lnTo>
                    <a:pt x="472" y="2088"/>
                  </a:lnTo>
                  <a:lnTo>
                    <a:pt x="539" y="2155"/>
                  </a:lnTo>
                  <a:lnTo>
                    <a:pt x="607" y="2189"/>
                  </a:lnTo>
                  <a:lnTo>
                    <a:pt x="842" y="2189"/>
                  </a:lnTo>
                  <a:lnTo>
                    <a:pt x="1112" y="2121"/>
                  </a:lnTo>
                  <a:lnTo>
                    <a:pt x="1583" y="1987"/>
                  </a:lnTo>
                  <a:lnTo>
                    <a:pt x="1987" y="1852"/>
                  </a:lnTo>
                  <a:lnTo>
                    <a:pt x="2155" y="1785"/>
                  </a:lnTo>
                  <a:lnTo>
                    <a:pt x="2357" y="1650"/>
                  </a:lnTo>
                  <a:lnTo>
                    <a:pt x="2391" y="1583"/>
                  </a:lnTo>
                  <a:lnTo>
                    <a:pt x="2425" y="1515"/>
                  </a:lnTo>
                  <a:lnTo>
                    <a:pt x="2425" y="1313"/>
                  </a:lnTo>
                  <a:lnTo>
                    <a:pt x="2324" y="1010"/>
                  </a:lnTo>
                  <a:lnTo>
                    <a:pt x="2223" y="707"/>
                  </a:lnTo>
                  <a:lnTo>
                    <a:pt x="1987" y="68"/>
                  </a:lnTo>
                  <a:lnTo>
                    <a:pt x="19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4553191" y="2754803"/>
              <a:ext cx="129650" cy="69050"/>
            </a:xfrm>
            <a:custGeom>
              <a:avLst/>
              <a:gdLst/>
              <a:ahLst/>
              <a:cxnLst/>
              <a:rect l="0" t="0" r="0" b="0"/>
              <a:pathLst>
                <a:path w="5186" h="2762" extrusionOk="0">
                  <a:moveTo>
                    <a:pt x="2189" y="304"/>
                  </a:moveTo>
                  <a:lnTo>
                    <a:pt x="2391" y="337"/>
                  </a:lnTo>
                  <a:lnTo>
                    <a:pt x="2560" y="405"/>
                  </a:lnTo>
                  <a:lnTo>
                    <a:pt x="2694" y="506"/>
                  </a:lnTo>
                  <a:lnTo>
                    <a:pt x="2829" y="607"/>
                  </a:lnTo>
                  <a:lnTo>
                    <a:pt x="2930" y="775"/>
                  </a:lnTo>
                  <a:lnTo>
                    <a:pt x="2997" y="977"/>
                  </a:lnTo>
                  <a:lnTo>
                    <a:pt x="3031" y="1213"/>
                  </a:lnTo>
                  <a:lnTo>
                    <a:pt x="3031" y="1415"/>
                  </a:lnTo>
                  <a:lnTo>
                    <a:pt x="2997" y="1617"/>
                  </a:lnTo>
                  <a:lnTo>
                    <a:pt x="2964" y="1819"/>
                  </a:lnTo>
                  <a:lnTo>
                    <a:pt x="2896" y="2021"/>
                  </a:lnTo>
                  <a:lnTo>
                    <a:pt x="2021" y="2122"/>
                  </a:lnTo>
                  <a:lnTo>
                    <a:pt x="1415" y="2122"/>
                  </a:lnTo>
                  <a:lnTo>
                    <a:pt x="1045" y="2054"/>
                  </a:lnTo>
                  <a:lnTo>
                    <a:pt x="708" y="1920"/>
                  </a:lnTo>
                  <a:lnTo>
                    <a:pt x="573" y="1852"/>
                  </a:lnTo>
                  <a:lnTo>
                    <a:pt x="472" y="1751"/>
                  </a:lnTo>
                  <a:lnTo>
                    <a:pt x="371" y="1684"/>
                  </a:lnTo>
                  <a:lnTo>
                    <a:pt x="304" y="1549"/>
                  </a:lnTo>
                  <a:lnTo>
                    <a:pt x="270" y="1415"/>
                  </a:lnTo>
                  <a:lnTo>
                    <a:pt x="304" y="1280"/>
                  </a:lnTo>
                  <a:lnTo>
                    <a:pt x="371" y="1145"/>
                  </a:lnTo>
                  <a:lnTo>
                    <a:pt x="506" y="977"/>
                  </a:lnTo>
                  <a:lnTo>
                    <a:pt x="641" y="842"/>
                  </a:lnTo>
                  <a:lnTo>
                    <a:pt x="809" y="708"/>
                  </a:lnTo>
                  <a:lnTo>
                    <a:pt x="1146" y="506"/>
                  </a:lnTo>
                  <a:lnTo>
                    <a:pt x="1583" y="371"/>
                  </a:lnTo>
                  <a:lnTo>
                    <a:pt x="1785" y="337"/>
                  </a:lnTo>
                  <a:lnTo>
                    <a:pt x="1987" y="304"/>
                  </a:lnTo>
                  <a:close/>
                  <a:moveTo>
                    <a:pt x="2156" y="1"/>
                  </a:moveTo>
                  <a:lnTo>
                    <a:pt x="1920" y="34"/>
                  </a:lnTo>
                  <a:lnTo>
                    <a:pt x="1651" y="68"/>
                  </a:lnTo>
                  <a:lnTo>
                    <a:pt x="1314" y="135"/>
                  </a:lnTo>
                  <a:lnTo>
                    <a:pt x="944" y="304"/>
                  </a:lnTo>
                  <a:lnTo>
                    <a:pt x="607" y="506"/>
                  </a:lnTo>
                  <a:lnTo>
                    <a:pt x="304" y="775"/>
                  </a:lnTo>
                  <a:lnTo>
                    <a:pt x="203" y="910"/>
                  </a:lnTo>
                  <a:lnTo>
                    <a:pt x="102" y="1044"/>
                  </a:lnTo>
                  <a:lnTo>
                    <a:pt x="35" y="1213"/>
                  </a:lnTo>
                  <a:lnTo>
                    <a:pt x="1" y="1381"/>
                  </a:lnTo>
                  <a:lnTo>
                    <a:pt x="35" y="1549"/>
                  </a:lnTo>
                  <a:lnTo>
                    <a:pt x="68" y="1718"/>
                  </a:lnTo>
                  <a:lnTo>
                    <a:pt x="169" y="1886"/>
                  </a:lnTo>
                  <a:lnTo>
                    <a:pt x="338" y="2054"/>
                  </a:lnTo>
                  <a:lnTo>
                    <a:pt x="540" y="2223"/>
                  </a:lnTo>
                  <a:lnTo>
                    <a:pt x="775" y="2324"/>
                  </a:lnTo>
                  <a:lnTo>
                    <a:pt x="1045" y="2391"/>
                  </a:lnTo>
                  <a:lnTo>
                    <a:pt x="1314" y="2425"/>
                  </a:lnTo>
                  <a:lnTo>
                    <a:pt x="1617" y="2458"/>
                  </a:lnTo>
                  <a:lnTo>
                    <a:pt x="1886" y="2425"/>
                  </a:lnTo>
                  <a:lnTo>
                    <a:pt x="2425" y="2391"/>
                  </a:lnTo>
                  <a:lnTo>
                    <a:pt x="2728" y="2324"/>
                  </a:lnTo>
                  <a:lnTo>
                    <a:pt x="2593" y="2559"/>
                  </a:lnTo>
                  <a:lnTo>
                    <a:pt x="2425" y="2761"/>
                  </a:lnTo>
                  <a:lnTo>
                    <a:pt x="2728" y="2761"/>
                  </a:lnTo>
                  <a:lnTo>
                    <a:pt x="2896" y="2559"/>
                  </a:lnTo>
                  <a:lnTo>
                    <a:pt x="2997" y="2324"/>
                  </a:lnTo>
                  <a:lnTo>
                    <a:pt x="3435" y="2290"/>
                  </a:lnTo>
                  <a:lnTo>
                    <a:pt x="3671" y="2324"/>
                  </a:lnTo>
                  <a:lnTo>
                    <a:pt x="3906" y="2357"/>
                  </a:lnTo>
                  <a:lnTo>
                    <a:pt x="4310" y="2526"/>
                  </a:lnTo>
                  <a:lnTo>
                    <a:pt x="4546" y="2627"/>
                  </a:lnTo>
                  <a:lnTo>
                    <a:pt x="4748" y="2761"/>
                  </a:lnTo>
                  <a:lnTo>
                    <a:pt x="5186" y="2761"/>
                  </a:lnTo>
                  <a:lnTo>
                    <a:pt x="5051" y="2627"/>
                  </a:lnTo>
                  <a:lnTo>
                    <a:pt x="4916" y="2492"/>
                  </a:lnTo>
                  <a:lnTo>
                    <a:pt x="4748" y="2391"/>
                  </a:lnTo>
                  <a:lnTo>
                    <a:pt x="4546" y="2290"/>
                  </a:lnTo>
                  <a:lnTo>
                    <a:pt x="4176" y="2122"/>
                  </a:lnTo>
                  <a:lnTo>
                    <a:pt x="3805" y="2021"/>
                  </a:lnTo>
                  <a:lnTo>
                    <a:pt x="3469" y="1987"/>
                  </a:lnTo>
                  <a:lnTo>
                    <a:pt x="3132" y="1987"/>
                  </a:lnTo>
                  <a:lnTo>
                    <a:pt x="3233" y="1583"/>
                  </a:lnTo>
                  <a:lnTo>
                    <a:pt x="3267" y="1179"/>
                  </a:lnTo>
                  <a:lnTo>
                    <a:pt x="3233" y="1011"/>
                  </a:lnTo>
                  <a:lnTo>
                    <a:pt x="3233" y="842"/>
                  </a:lnTo>
                  <a:lnTo>
                    <a:pt x="3166" y="674"/>
                  </a:lnTo>
                  <a:lnTo>
                    <a:pt x="3098" y="506"/>
                  </a:lnTo>
                  <a:lnTo>
                    <a:pt x="2997" y="371"/>
                  </a:lnTo>
                  <a:lnTo>
                    <a:pt x="2863" y="270"/>
                  </a:lnTo>
                  <a:lnTo>
                    <a:pt x="2728" y="169"/>
                  </a:lnTo>
                  <a:lnTo>
                    <a:pt x="2560" y="102"/>
                  </a:lnTo>
                  <a:lnTo>
                    <a:pt x="2358" y="34"/>
                  </a:lnTo>
                  <a:lnTo>
                    <a:pt x="215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7039587" y="1471202"/>
              <a:ext cx="157425" cy="198675"/>
            </a:xfrm>
            <a:custGeom>
              <a:avLst/>
              <a:gdLst/>
              <a:ahLst/>
              <a:cxnLst/>
              <a:rect l="0" t="0" r="0" b="0"/>
              <a:pathLst>
                <a:path w="6297" h="7947" extrusionOk="0">
                  <a:moveTo>
                    <a:pt x="5084" y="236"/>
                  </a:moveTo>
                  <a:lnTo>
                    <a:pt x="5252" y="337"/>
                  </a:lnTo>
                  <a:lnTo>
                    <a:pt x="5421" y="506"/>
                  </a:lnTo>
                  <a:lnTo>
                    <a:pt x="5555" y="674"/>
                  </a:lnTo>
                  <a:lnTo>
                    <a:pt x="5623" y="910"/>
                  </a:lnTo>
                  <a:lnTo>
                    <a:pt x="5690" y="1145"/>
                  </a:lnTo>
                  <a:lnTo>
                    <a:pt x="5724" y="1179"/>
                  </a:lnTo>
                  <a:lnTo>
                    <a:pt x="5286" y="1852"/>
                  </a:lnTo>
                  <a:lnTo>
                    <a:pt x="4714" y="2761"/>
                  </a:lnTo>
                  <a:lnTo>
                    <a:pt x="4444" y="3199"/>
                  </a:lnTo>
                  <a:lnTo>
                    <a:pt x="4141" y="3637"/>
                  </a:lnTo>
                  <a:lnTo>
                    <a:pt x="2795" y="5489"/>
                  </a:lnTo>
                  <a:lnTo>
                    <a:pt x="2155" y="6431"/>
                  </a:lnTo>
                  <a:lnTo>
                    <a:pt x="1852" y="6936"/>
                  </a:lnTo>
                  <a:lnTo>
                    <a:pt x="1583" y="7441"/>
                  </a:lnTo>
                  <a:lnTo>
                    <a:pt x="1179" y="7509"/>
                  </a:lnTo>
                  <a:lnTo>
                    <a:pt x="775" y="7509"/>
                  </a:lnTo>
                  <a:lnTo>
                    <a:pt x="573" y="7441"/>
                  </a:lnTo>
                  <a:lnTo>
                    <a:pt x="404" y="7340"/>
                  </a:lnTo>
                  <a:lnTo>
                    <a:pt x="303" y="7206"/>
                  </a:lnTo>
                  <a:lnTo>
                    <a:pt x="270" y="7105"/>
                  </a:lnTo>
                  <a:lnTo>
                    <a:pt x="236" y="6970"/>
                  </a:lnTo>
                  <a:lnTo>
                    <a:pt x="236" y="6835"/>
                  </a:lnTo>
                  <a:lnTo>
                    <a:pt x="270" y="6701"/>
                  </a:lnTo>
                  <a:lnTo>
                    <a:pt x="371" y="6398"/>
                  </a:lnTo>
                  <a:lnTo>
                    <a:pt x="505" y="6128"/>
                  </a:lnTo>
                  <a:lnTo>
                    <a:pt x="640" y="5859"/>
                  </a:lnTo>
                  <a:lnTo>
                    <a:pt x="1246" y="4782"/>
                  </a:lnTo>
                  <a:lnTo>
                    <a:pt x="1886" y="3738"/>
                  </a:lnTo>
                  <a:lnTo>
                    <a:pt x="2290" y="3098"/>
                  </a:lnTo>
                  <a:lnTo>
                    <a:pt x="2694" y="2492"/>
                  </a:lnTo>
                  <a:lnTo>
                    <a:pt x="3131" y="1886"/>
                  </a:lnTo>
                  <a:lnTo>
                    <a:pt x="3603" y="1347"/>
                  </a:lnTo>
                  <a:lnTo>
                    <a:pt x="4411" y="539"/>
                  </a:lnTo>
                  <a:lnTo>
                    <a:pt x="4512" y="405"/>
                  </a:lnTo>
                  <a:lnTo>
                    <a:pt x="4646" y="337"/>
                  </a:lnTo>
                  <a:lnTo>
                    <a:pt x="4781" y="270"/>
                  </a:lnTo>
                  <a:lnTo>
                    <a:pt x="4882" y="236"/>
                  </a:lnTo>
                  <a:close/>
                  <a:moveTo>
                    <a:pt x="4916" y="1"/>
                  </a:moveTo>
                  <a:lnTo>
                    <a:pt x="4646" y="68"/>
                  </a:lnTo>
                  <a:lnTo>
                    <a:pt x="4377" y="203"/>
                  </a:lnTo>
                  <a:lnTo>
                    <a:pt x="3973" y="539"/>
                  </a:lnTo>
                  <a:lnTo>
                    <a:pt x="3603" y="943"/>
                  </a:lnTo>
                  <a:lnTo>
                    <a:pt x="3232" y="1347"/>
                  </a:lnTo>
                  <a:lnTo>
                    <a:pt x="2896" y="1785"/>
                  </a:lnTo>
                  <a:lnTo>
                    <a:pt x="2559" y="2223"/>
                  </a:lnTo>
                  <a:lnTo>
                    <a:pt x="2256" y="2694"/>
                  </a:lnTo>
                  <a:lnTo>
                    <a:pt x="1684" y="3603"/>
                  </a:lnTo>
                  <a:lnTo>
                    <a:pt x="1179" y="4479"/>
                  </a:lnTo>
                  <a:lnTo>
                    <a:pt x="674" y="5320"/>
                  </a:lnTo>
                  <a:lnTo>
                    <a:pt x="472" y="5691"/>
                  </a:lnTo>
                  <a:lnTo>
                    <a:pt x="270" y="6027"/>
                  </a:lnTo>
                  <a:lnTo>
                    <a:pt x="101" y="6431"/>
                  </a:lnTo>
                  <a:lnTo>
                    <a:pt x="0" y="6802"/>
                  </a:lnTo>
                  <a:lnTo>
                    <a:pt x="0" y="6970"/>
                  </a:lnTo>
                  <a:lnTo>
                    <a:pt x="0" y="7105"/>
                  </a:lnTo>
                  <a:lnTo>
                    <a:pt x="34" y="7239"/>
                  </a:lnTo>
                  <a:lnTo>
                    <a:pt x="68" y="7340"/>
                  </a:lnTo>
                  <a:lnTo>
                    <a:pt x="135" y="7441"/>
                  </a:lnTo>
                  <a:lnTo>
                    <a:pt x="236" y="7509"/>
                  </a:lnTo>
                  <a:lnTo>
                    <a:pt x="438" y="7643"/>
                  </a:lnTo>
                  <a:lnTo>
                    <a:pt x="674" y="7711"/>
                  </a:lnTo>
                  <a:lnTo>
                    <a:pt x="1179" y="7711"/>
                  </a:lnTo>
                  <a:lnTo>
                    <a:pt x="1448" y="7677"/>
                  </a:lnTo>
                  <a:lnTo>
                    <a:pt x="1381" y="7812"/>
                  </a:lnTo>
                  <a:lnTo>
                    <a:pt x="1381" y="7879"/>
                  </a:lnTo>
                  <a:lnTo>
                    <a:pt x="1414" y="7946"/>
                  </a:lnTo>
                  <a:lnTo>
                    <a:pt x="1482" y="7946"/>
                  </a:lnTo>
                  <a:lnTo>
                    <a:pt x="1549" y="7913"/>
                  </a:lnTo>
                  <a:lnTo>
                    <a:pt x="1919" y="7340"/>
                  </a:lnTo>
                  <a:lnTo>
                    <a:pt x="2222" y="6768"/>
                  </a:lnTo>
                  <a:lnTo>
                    <a:pt x="2559" y="6229"/>
                  </a:lnTo>
                  <a:lnTo>
                    <a:pt x="2896" y="5657"/>
                  </a:lnTo>
                  <a:lnTo>
                    <a:pt x="3266" y="5118"/>
                  </a:lnTo>
                  <a:lnTo>
                    <a:pt x="3670" y="4613"/>
                  </a:lnTo>
                  <a:lnTo>
                    <a:pt x="4074" y="4108"/>
                  </a:lnTo>
                  <a:lnTo>
                    <a:pt x="4478" y="3570"/>
                  </a:lnTo>
                  <a:lnTo>
                    <a:pt x="4882" y="2963"/>
                  </a:lnTo>
                  <a:lnTo>
                    <a:pt x="5252" y="2324"/>
                  </a:lnTo>
                  <a:lnTo>
                    <a:pt x="4815" y="3199"/>
                  </a:lnTo>
                  <a:lnTo>
                    <a:pt x="4613" y="3637"/>
                  </a:lnTo>
                  <a:lnTo>
                    <a:pt x="4377" y="4041"/>
                  </a:lnTo>
                  <a:lnTo>
                    <a:pt x="3771" y="5017"/>
                  </a:lnTo>
                  <a:lnTo>
                    <a:pt x="3098" y="5926"/>
                  </a:lnTo>
                  <a:lnTo>
                    <a:pt x="1751" y="7778"/>
                  </a:lnTo>
                  <a:lnTo>
                    <a:pt x="1751" y="7812"/>
                  </a:lnTo>
                  <a:lnTo>
                    <a:pt x="1785" y="7879"/>
                  </a:lnTo>
                  <a:lnTo>
                    <a:pt x="1886" y="7879"/>
                  </a:lnTo>
                  <a:lnTo>
                    <a:pt x="2525" y="7071"/>
                  </a:lnTo>
                  <a:lnTo>
                    <a:pt x="3131" y="6229"/>
                  </a:lnTo>
                  <a:lnTo>
                    <a:pt x="3737" y="5388"/>
                  </a:lnTo>
                  <a:lnTo>
                    <a:pt x="4310" y="4512"/>
                  </a:lnTo>
                  <a:lnTo>
                    <a:pt x="4545" y="4108"/>
                  </a:lnTo>
                  <a:lnTo>
                    <a:pt x="4781" y="3671"/>
                  </a:lnTo>
                  <a:lnTo>
                    <a:pt x="5252" y="2829"/>
                  </a:lnTo>
                  <a:lnTo>
                    <a:pt x="5454" y="2391"/>
                  </a:lnTo>
                  <a:lnTo>
                    <a:pt x="5724" y="1953"/>
                  </a:lnTo>
                  <a:lnTo>
                    <a:pt x="5993" y="1549"/>
                  </a:lnTo>
                  <a:lnTo>
                    <a:pt x="6296" y="1179"/>
                  </a:lnTo>
                  <a:lnTo>
                    <a:pt x="6296" y="1112"/>
                  </a:lnTo>
                  <a:lnTo>
                    <a:pt x="6296" y="1078"/>
                  </a:lnTo>
                  <a:lnTo>
                    <a:pt x="6229" y="1044"/>
                  </a:lnTo>
                  <a:lnTo>
                    <a:pt x="6195" y="1078"/>
                  </a:lnTo>
                  <a:lnTo>
                    <a:pt x="5993" y="1280"/>
                  </a:lnTo>
                  <a:lnTo>
                    <a:pt x="5825" y="1482"/>
                  </a:lnTo>
                  <a:lnTo>
                    <a:pt x="5960" y="1213"/>
                  </a:lnTo>
                  <a:lnTo>
                    <a:pt x="5993" y="1078"/>
                  </a:lnTo>
                  <a:lnTo>
                    <a:pt x="5993" y="943"/>
                  </a:lnTo>
                  <a:lnTo>
                    <a:pt x="5993" y="910"/>
                  </a:lnTo>
                  <a:lnTo>
                    <a:pt x="5960" y="876"/>
                  </a:lnTo>
                  <a:lnTo>
                    <a:pt x="5926" y="876"/>
                  </a:lnTo>
                  <a:lnTo>
                    <a:pt x="5892" y="910"/>
                  </a:lnTo>
                  <a:lnTo>
                    <a:pt x="5791" y="640"/>
                  </a:lnTo>
                  <a:lnTo>
                    <a:pt x="5657" y="405"/>
                  </a:lnTo>
                  <a:lnTo>
                    <a:pt x="5522" y="203"/>
                  </a:lnTo>
                  <a:lnTo>
                    <a:pt x="5353" y="68"/>
                  </a:lnTo>
                  <a:lnTo>
                    <a:pt x="51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6976462" y="2197602"/>
              <a:ext cx="36200" cy="117850"/>
            </a:xfrm>
            <a:custGeom>
              <a:avLst/>
              <a:gdLst/>
              <a:ahLst/>
              <a:cxnLst/>
              <a:rect l="0" t="0" r="0" b="0"/>
              <a:pathLst>
                <a:path w="1448" h="4714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135" y="1044"/>
                  </a:lnTo>
                  <a:lnTo>
                    <a:pt x="438" y="2088"/>
                  </a:lnTo>
                  <a:lnTo>
                    <a:pt x="1145" y="4613"/>
                  </a:lnTo>
                  <a:lnTo>
                    <a:pt x="1179" y="4680"/>
                  </a:lnTo>
                  <a:lnTo>
                    <a:pt x="1212" y="4714"/>
                  </a:lnTo>
                  <a:lnTo>
                    <a:pt x="1313" y="4714"/>
                  </a:lnTo>
                  <a:lnTo>
                    <a:pt x="1381" y="4680"/>
                  </a:lnTo>
                  <a:lnTo>
                    <a:pt x="1414" y="4646"/>
                  </a:lnTo>
                  <a:lnTo>
                    <a:pt x="1448" y="4613"/>
                  </a:lnTo>
                  <a:lnTo>
                    <a:pt x="1448" y="4545"/>
                  </a:lnTo>
                  <a:lnTo>
                    <a:pt x="741" y="1987"/>
                  </a:lnTo>
                  <a:lnTo>
                    <a:pt x="606" y="1482"/>
                  </a:lnTo>
                  <a:lnTo>
                    <a:pt x="472" y="943"/>
                  </a:lnTo>
                  <a:lnTo>
                    <a:pt x="404" y="674"/>
                  </a:lnTo>
                  <a:lnTo>
                    <a:pt x="303" y="438"/>
                  </a:lnTo>
                  <a:lnTo>
                    <a:pt x="202" y="202"/>
                  </a:lnTo>
                  <a:lnTo>
                    <a:pt x="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6639762" y="2213577"/>
              <a:ext cx="167525" cy="44650"/>
            </a:xfrm>
            <a:custGeom>
              <a:avLst/>
              <a:gdLst/>
              <a:ahLst/>
              <a:cxnLst/>
              <a:rect l="0" t="0" r="0" b="0"/>
              <a:pathLst>
                <a:path w="6701" h="1786" extrusionOk="0">
                  <a:moveTo>
                    <a:pt x="6600" y="1"/>
                  </a:moveTo>
                  <a:lnTo>
                    <a:pt x="5624" y="102"/>
                  </a:lnTo>
                  <a:lnTo>
                    <a:pt x="4647" y="270"/>
                  </a:lnTo>
                  <a:lnTo>
                    <a:pt x="2728" y="674"/>
                  </a:lnTo>
                  <a:lnTo>
                    <a:pt x="1718" y="910"/>
                  </a:lnTo>
                  <a:lnTo>
                    <a:pt x="708" y="1179"/>
                  </a:lnTo>
                  <a:lnTo>
                    <a:pt x="472" y="1247"/>
                  </a:lnTo>
                  <a:lnTo>
                    <a:pt x="270" y="1348"/>
                  </a:lnTo>
                  <a:lnTo>
                    <a:pt x="102" y="1482"/>
                  </a:lnTo>
                  <a:lnTo>
                    <a:pt x="1" y="1684"/>
                  </a:lnTo>
                  <a:lnTo>
                    <a:pt x="1" y="1752"/>
                  </a:lnTo>
                  <a:lnTo>
                    <a:pt x="35" y="1785"/>
                  </a:lnTo>
                  <a:lnTo>
                    <a:pt x="136" y="1785"/>
                  </a:lnTo>
                  <a:lnTo>
                    <a:pt x="270" y="1651"/>
                  </a:lnTo>
                  <a:lnTo>
                    <a:pt x="405" y="1550"/>
                  </a:lnTo>
                  <a:lnTo>
                    <a:pt x="607" y="1482"/>
                  </a:lnTo>
                  <a:lnTo>
                    <a:pt x="775" y="1415"/>
                  </a:lnTo>
                  <a:lnTo>
                    <a:pt x="1179" y="1314"/>
                  </a:lnTo>
                  <a:lnTo>
                    <a:pt x="1516" y="1247"/>
                  </a:lnTo>
                  <a:lnTo>
                    <a:pt x="3300" y="876"/>
                  </a:lnTo>
                  <a:lnTo>
                    <a:pt x="4142" y="708"/>
                  </a:lnTo>
                  <a:lnTo>
                    <a:pt x="4950" y="573"/>
                  </a:lnTo>
                  <a:lnTo>
                    <a:pt x="5792" y="405"/>
                  </a:lnTo>
                  <a:lnTo>
                    <a:pt x="6634" y="237"/>
                  </a:lnTo>
                  <a:lnTo>
                    <a:pt x="6667" y="237"/>
                  </a:lnTo>
                  <a:lnTo>
                    <a:pt x="6701" y="203"/>
                  </a:lnTo>
                  <a:lnTo>
                    <a:pt x="6701" y="102"/>
                  </a:lnTo>
                  <a:lnTo>
                    <a:pt x="6667" y="35"/>
                  </a:lnTo>
                  <a:lnTo>
                    <a:pt x="66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6685237" y="2227902"/>
              <a:ext cx="282824" cy="132175"/>
            </a:xfrm>
            <a:custGeom>
              <a:avLst/>
              <a:gdLst/>
              <a:ahLst/>
              <a:cxnLst/>
              <a:rect l="0" t="0" r="0" b="0"/>
              <a:pathLst>
                <a:path w="11313" h="5287" extrusionOk="0">
                  <a:moveTo>
                    <a:pt x="10336" y="270"/>
                  </a:moveTo>
                  <a:lnTo>
                    <a:pt x="10370" y="539"/>
                  </a:lnTo>
                  <a:lnTo>
                    <a:pt x="10403" y="808"/>
                  </a:lnTo>
                  <a:lnTo>
                    <a:pt x="10572" y="1347"/>
                  </a:lnTo>
                  <a:lnTo>
                    <a:pt x="10774" y="1852"/>
                  </a:lnTo>
                  <a:lnTo>
                    <a:pt x="10976" y="2357"/>
                  </a:lnTo>
                  <a:lnTo>
                    <a:pt x="10370" y="2626"/>
                  </a:lnTo>
                  <a:lnTo>
                    <a:pt x="9696" y="2862"/>
                  </a:lnTo>
                  <a:lnTo>
                    <a:pt x="9057" y="3098"/>
                  </a:lnTo>
                  <a:lnTo>
                    <a:pt x="8383" y="3300"/>
                  </a:lnTo>
                  <a:lnTo>
                    <a:pt x="7037" y="3603"/>
                  </a:lnTo>
                  <a:lnTo>
                    <a:pt x="5690" y="3906"/>
                  </a:lnTo>
                  <a:lnTo>
                    <a:pt x="4444" y="4108"/>
                  </a:lnTo>
                  <a:lnTo>
                    <a:pt x="3198" y="4343"/>
                  </a:lnTo>
                  <a:lnTo>
                    <a:pt x="2559" y="4512"/>
                  </a:lnTo>
                  <a:lnTo>
                    <a:pt x="1953" y="4680"/>
                  </a:lnTo>
                  <a:lnTo>
                    <a:pt x="1347" y="4882"/>
                  </a:lnTo>
                  <a:lnTo>
                    <a:pt x="774" y="5118"/>
                  </a:lnTo>
                  <a:lnTo>
                    <a:pt x="572" y="4478"/>
                  </a:lnTo>
                  <a:lnTo>
                    <a:pt x="370" y="3838"/>
                  </a:lnTo>
                  <a:lnTo>
                    <a:pt x="269" y="3266"/>
                  </a:lnTo>
                  <a:lnTo>
                    <a:pt x="236" y="2997"/>
                  </a:lnTo>
                  <a:lnTo>
                    <a:pt x="168" y="2727"/>
                  </a:lnTo>
                  <a:lnTo>
                    <a:pt x="808" y="2626"/>
                  </a:lnTo>
                  <a:lnTo>
                    <a:pt x="1448" y="2492"/>
                  </a:lnTo>
                  <a:lnTo>
                    <a:pt x="2727" y="2189"/>
                  </a:lnTo>
                  <a:lnTo>
                    <a:pt x="4007" y="1818"/>
                  </a:lnTo>
                  <a:lnTo>
                    <a:pt x="5252" y="1515"/>
                  </a:lnTo>
                  <a:lnTo>
                    <a:pt x="10336" y="270"/>
                  </a:lnTo>
                  <a:close/>
                  <a:moveTo>
                    <a:pt x="10336" y="0"/>
                  </a:moveTo>
                  <a:lnTo>
                    <a:pt x="5185" y="1246"/>
                  </a:lnTo>
                  <a:lnTo>
                    <a:pt x="2626" y="1818"/>
                  </a:lnTo>
                  <a:lnTo>
                    <a:pt x="1347" y="2189"/>
                  </a:lnTo>
                  <a:lnTo>
                    <a:pt x="741" y="2357"/>
                  </a:lnTo>
                  <a:lnTo>
                    <a:pt x="101" y="2593"/>
                  </a:lnTo>
                  <a:lnTo>
                    <a:pt x="67" y="2492"/>
                  </a:lnTo>
                  <a:lnTo>
                    <a:pt x="67" y="2525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929"/>
                  </a:lnTo>
                  <a:lnTo>
                    <a:pt x="34" y="3199"/>
                  </a:lnTo>
                  <a:lnTo>
                    <a:pt x="101" y="3704"/>
                  </a:lnTo>
                  <a:lnTo>
                    <a:pt x="202" y="4074"/>
                  </a:lnTo>
                  <a:lnTo>
                    <a:pt x="303" y="4444"/>
                  </a:lnTo>
                  <a:lnTo>
                    <a:pt x="539" y="5185"/>
                  </a:lnTo>
                  <a:lnTo>
                    <a:pt x="606" y="5253"/>
                  </a:lnTo>
                  <a:lnTo>
                    <a:pt x="640" y="5286"/>
                  </a:lnTo>
                  <a:lnTo>
                    <a:pt x="673" y="5286"/>
                  </a:lnTo>
                  <a:lnTo>
                    <a:pt x="741" y="5253"/>
                  </a:lnTo>
                  <a:lnTo>
                    <a:pt x="1347" y="5118"/>
                  </a:lnTo>
                  <a:lnTo>
                    <a:pt x="1953" y="4983"/>
                  </a:lnTo>
                  <a:lnTo>
                    <a:pt x="2592" y="4815"/>
                  </a:lnTo>
                  <a:lnTo>
                    <a:pt x="3198" y="4646"/>
                  </a:lnTo>
                  <a:lnTo>
                    <a:pt x="4579" y="4377"/>
                  </a:lnTo>
                  <a:lnTo>
                    <a:pt x="5993" y="4108"/>
                  </a:lnTo>
                  <a:lnTo>
                    <a:pt x="7340" y="3838"/>
                  </a:lnTo>
                  <a:lnTo>
                    <a:pt x="8653" y="3502"/>
                  </a:lnTo>
                  <a:lnTo>
                    <a:pt x="9292" y="3300"/>
                  </a:lnTo>
                  <a:lnTo>
                    <a:pt x="9932" y="3064"/>
                  </a:lnTo>
                  <a:lnTo>
                    <a:pt x="10572" y="2828"/>
                  </a:lnTo>
                  <a:lnTo>
                    <a:pt x="11211" y="2559"/>
                  </a:lnTo>
                  <a:lnTo>
                    <a:pt x="11245" y="2525"/>
                  </a:lnTo>
                  <a:lnTo>
                    <a:pt x="11279" y="2458"/>
                  </a:lnTo>
                  <a:lnTo>
                    <a:pt x="11312" y="2391"/>
                  </a:lnTo>
                  <a:lnTo>
                    <a:pt x="11279" y="2290"/>
                  </a:lnTo>
                  <a:lnTo>
                    <a:pt x="11043" y="1751"/>
                  </a:lnTo>
                  <a:lnTo>
                    <a:pt x="10875" y="1212"/>
                  </a:lnTo>
                  <a:lnTo>
                    <a:pt x="10504" y="101"/>
                  </a:lnTo>
                  <a:lnTo>
                    <a:pt x="10504" y="68"/>
                  </a:lnTo>
                  <a:lnTo>
                    <a:pt x="10504" y="34"/>
                  </a:lnTo>
                  <a:lnTo>
                    <a:pt x="10471" y="34"/>
                  </a:lnTo>
                  <a:lnTo>
                    <a:pt x="104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6643988" y="2278403"/>
              <a:ext cx="31150" cy="121225"/>
            </a:xfrm>
            <a:custGeom>
              <a:avLst/>
              <a:gdLst/>
              <a:ahLst/>
              <a:cxnLst/>
              <a:rect l="0" t="0" r="0" b="0"/>
              <a:pathLst>
                <a:path w="1246" h="4849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34" y="741"/>
                  </a:lnTo>
                  <a:lnTo>
                    <a:pt x="101" y="1010"/>
                  </a:lnTo>
                  <a:lnTo>
                    <a:pt x="337" y="1987"/>
                  </a:lnTo>
                  <a:lnTo>
                    <a:pt x="674" y="3401"/>
                  </a:lnTo>
                  <a:lnTo>
                    <a:pt x="842" y="4074"/>
                  </a:lnTo>
                  <a:lnTo>
                    <a:pt x="1044" y="4781"/>
                  </a:lnTo>
                  <a:lnTo>
                    <a:pt x="1078" y="4849"/>
                  </a:lnTo>
                  <a:lnTo>
                    <a:pt x="1179" y="4849"/>
                  </a:lnTo>
                  <a:lnTo>
                    <a:pt x="1246" y="4815"/>
                  </a:lnTo>
                  <a:lnTo>
                    <a:pt x="1246" y="4714"/>
                  </a:lnTo>
                  <a:lnTo>
                    <a:pt x="1145" y="4074"/>
                  </a:lnTo>
                  <a:lnTo>
                    <a:pt x="977" y="3435"/>
                  </a:lnTo>
                  <a:lnTo>
                    <a:pt x="674" y="2155"/>
                  </a:lnTo>
                  <a:lnTo>
                    <a:pt x="573" y="1616"/>
                  </a:lnTo>
                  <a:lnTo>
                    <a:pt x="438" y="1044"/>
                  </a:lnTo>
                  <a:lnTo>
                    <a:pt x="371" y="741"/>
                  </a:lnTo>
                  <a:lnTo>
                    <a:pt x="303" y="472"/>
                  </a:lnTo>
                  <a:lnTo>
                    <a:pt x="169" y="236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6672612" y="2313753"/>
              <a:ext cx="334174" cy="88400"/>
            </a:xfrm>
            <a:custGeom>
              <a:avLst/>
              <a:gdLst/>
              <a:ahLst/>
              <a:cxnLst/>
              <a:rect l="0" t="0" r="0" b="0"/>
              <a:pathLst>
                <a:path w="13367" h="3536" extrusionOk="0">
                  <a:moveTo>
                    <a:pt x="13198" y="0"/>
                  </a:moveTo>
                  <a:lnTo>
                    <a:pt x="11582" y="505"/>
                  </a:lnTo>
                  <a:lnTo>
                    <a:pt x="9932" y="977"/>
                  </a:lnTo>
                  <a:lnTo>
                    <a:pt x="6666" y="1886"/>
                  </a:lnTo>
                  <a:lnTo>
                    <a:pt x="5017" y="2290"/>
                  </a:lnTo>
                  <a:lnTo>
                    <a:pt x="3367" y="2694"/>
                  </a:lnTo>
                  <a:lnTo>
                    <a:pt x="2525" y="2862"/>
                  </a:lnTo>
                  <a:lnTo>
                    <a:pt x="1683" y="3031"/>
                  </a:lnTo>
                  <a:lnTo>
                    <a:pt x="842" y="3233"/>
                  </a:lnTo>
                  <a:lnTo>
                    <a:pt x="438" y="3334"/>
                  </a:lnTo>
                  <a:lnTo>
                    <a:pt x="34" y="3502"/>
                  </a:lnTo>
                  <a:lnTo>
                    <a:pt x="0" y="3536"/>
                  </a:lnTo>
                  <a:lnTo>
                    <a:pt x="438" y="3536"/>
                  </a:lnTo>
                  <a:lnTo>
                    <a:pt x="808" y="3468"/>
                  </a:lnTo>
                  <a:lnTo>
                    <a:pt x="1616" y="3334"/>
                  </a:lnTo>
                  <a:lnTo>
                    <a:pt x="3165" y="2963"/>
                  </a:lnTo>
                  <a:lnTo>
                    <a:pt x="6464" y="2189"/>
                  </a:lnTo>
                  <a:lnTo>
                    <a:pt x="8181" y="1751"/>
                  </a:lnTo>
                  <a:lnTo>
                    <a:pt x="9898" y="1280"/>
                  </a:lnTo>
                  <a:lnTo>
                    <a:pt x="11582" y="775"/>
                  </a:lnTo>
                  <a:lnTo>
                    <a:pt x="13299" y="270"/>
                  </a:lnTo>
                  <a:lnTo>
                    <a:pt x="13333" y="236"/>
                  </a:lnTo>
                  <a:lnTo>
                    <a:pt x="13366" y="202"/>
                  </a:lnTo>
                  <a:lnTo>
                    <a:pt x="13366" y="101"/>
                  </a:lnTo>
                  <a:lnTo>
                    <a:pt x="13333" y="34"/>
                  </a:lnTo>
                  <a:lnTo>
                    <a:pt x="132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762662" y="2487153"/>
              <a:ext cx="15175" cy="24425"/>
            </a:xfrm>
            <a:custGeom>
              <a:avLst/>
              <a:gdLst/>
              <a:ahLst/>
              <a:cxnLst/>
              <a:rect l="0" t="0" r="0" b="0"/>
              <a:pathLst>
                <a:path w="607" h="977" extrusionOk="0">
                  <a:moveTo>
                    <a:pt x="337" y="0"/>
                  </a:moveTo>
                  <a:lnTo>
                    <a:pt x="169" y="101"/>
                  </a:lnTo>
                  <a:lnTo>
                    <a:pt x="68" y="168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70"/>
                  </a:lnTo>
                  <a:lnTo>
                    <a:pt x="135" y="370"/>
                  </a:lnTo>
                  <a:lnTo>
                    <a:pt x="236" y="303"/>
                  </a:lnTo>
                  <a:lnTo>
                    <a:pt x="371" y="236"/>
                  </a:lnTo>
                  <a:lnTo>
                    <a:pt x="270" y="606"/>
                  </a:lnTo>
                  <a:lnTo>
                    <a:pt x="236" y="808"/>
                  </a:lnTo>
                  <a:lnTo>
                    <a:pt x="270" y="875"/>
                  </a:lnTo>
                  <a:lnTo>
                    <a:pt x="304" y="976"/>
                  </a:lnTo>
                  <a:lnTo>
                    <a:pt x="371" y="976"/>
                  </a:lnTo>
                  <a:lnTo>
                    <a:pt x="438" y="943"/>
                  </a:lnTo>
                  <a:lnTo>
                    <a:pt x="472" y="842"/>
                  </a:lnTo>
                  <a:lnTo>
                    <a:pt x="506" y="741"/>
                  </a:lnTo>
                  <a:lnTo>
                    <a:pt x="506" y="505"/>
                  </a:lnTo>
                  <a:lnTo>
                    <a:pt x="607" y="303"/>
                  </a:lnTo>
                  <a:lnTo>
                    <a:pt x="607" y="202"/>
                  </a:lnTo>
                  <a:lnTo>
                    <a:pt x="607" y="101"/>
                  </a:lnTo>
                  <a:lnTo>
                    <a:pt x="539" y="67"/>
                  </a:lnTo>
                  <a:lnTo>
                    <a:pt x="5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7013487" y="2429053"/>
              <a:ext cx="7600" cy="5925"/>
            </a:xfrm>
            <a:custGeom>
              <a:avLst/>
              <a:gdLst/>
              <a:ahLst/>
              <a:cxnLst/>
              <a:rect l="0" t="0" r="0" b="0"/>
              <a:pathLst>
                <a:path w="304" h="237" extrusionOk="0">
                  <a:moveTo>
                    <a:pt x="135" y="1"/>
                  </a:moveTo>
                  <a:lnTo>
                    <a:pt x="68" y="35"/>
                  </a:lnTo>
                  <a:lnTo>
                    <a:pt x="1" y="68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68" y="237"/>
                  </a:lnTo>
                  <a:lnTo>
                    <a:pt x="203" y="237"/>
                  </a:lnTo>
                  <a:lnTo>
                    <a:pt x="270" y="203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7026962" y="2478728"/>
              <a:ext cx="15175" cy="27800"/>
            </a:xfrm>
            <a:custGeom>
              <a:avLst/>
              <a:gdLst/>
              <a:ahLst/>
              <a:cxnLst/>
              <a:rect l="0" t="0" r="0" b="0"/>
              <a:pathLst>
                <a:path w="607" h="1112" extrusionOk="0">
                  <a:moveTo>
                    <a:pt x="573" y="0"/>
                  </a:moveTo>
                  <a:lnTo>
                    <a:pt x="404" y="202"/>
                  </a:lnTo>
                  <a:lnTo>
                    <a:pt x="270" y="438"/>
                  </a:lnTo>
                  <a:lnTo>
                    <a:pt x="101" y="303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202" y="573"/>
                  </a:lnTo>
                  <a:lnTo>
                    <a:pt x="34" y="977"/>
                  </a:lnTo>
                  <a:lnTo>
                    <a:pt x="34" y="1010"/>
                  </a:lnTo>
                  <a:lnTo>
                    <a:pt x="68" y="1078"/>
                  </a:lnTo>
                  <a:lnTo>
                    <a:pt x="135" y="1111"/>
                  </a:lnTo>
                  <a:lnTo>
                    <a:pt x="202" y="1111"/>
                  </a:lnTo>
                  <a:lnTo>
                    <a:pt x="236" y="1078"/>
                  </a:lnTo>
                  <a:lnTo>
                    <a:pt x="270" y="1044"/>
                  </a:lnTo>
                  <a:lnTo>
                    <a:pt x="371" y="707"/>
                  </a:lnTo>
                  <a:lnTo>
                    <a:pt x="404" y="741"/>
                  </a:lnTo>
                  <a:lnTo>
                    <a:pt x="472" y="741"/>
                  </a:lnTo>
                  <a:lnTo>
                    <a:pt x="505" y="707"/>
                  </a:lnTo>
                  <a:lnTo>
                    <a:pt x="539" y="674"/>
                  </a:lnTo>
                  <a:lnTo>
                    <a:pt x="505" y="606"/>
                  </a:lnTo>
                  <a:lnTo>
                    <a:pt x="438" y="573"/>
                  </a:lnTo>
                  <a:lnTo>
                    <a:pt x="472" y="505"/>
                  </a:lnTo>
                  <a:lnTo>
                    <a:pt x="539" y="270"/>
                  </a:lnTo>
                  <a:lnTo>
                    <a:pt x="6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7005912" y="2460203"/>
              <a:ext cx="58950" cy="57275"/>
            </a:xfrm>
            <a:custGeom>
              <a:avLst/>
              <a:gdLst/>
              <a:ahLst/>
              <a:cxnLst/>
              <a:rect l="0" t="0" r="0" b="0"/>
              <a:pathLst>
                <a:path w="2358" h="2291" extrusionOk="0">
                  <a:moveTo>
                    <a:pt x="1886" y="236"/>
                  </a:moveTo>
                  <a:lnTo>
                    <a:pt x="1953" y="708"/>
                  </a:lnTo>
                  <a:lnTo>
                    <a:pt x="2054" y="1145"/>
                  </a:lnTo>
                  <a:lnTo>
                    <a:pt x="2088" y="1482"/>
                  </a:lnTo>
                  <a:lnTo>
                    <a:pt x="2122" y="1549"/>
                  </a:lnTo>
                  <a:lnTo>
                    <a:pt x="2122" y="1617"/>
                  </a:lnTo>
                  <a:lnTo>
                    <a:pt x="2088" y="1684"/>
                  </a:lnTo>
                  <a:lnTo>
                    <a:pt x="1987" y="1684"/>
                  </a:lnTo>
                  <a:lnTo>
                    <a:pt x="1381" y="1886"/>
                  </a:lnTo>
                  <a:lnTo>
                    <a:pt x="910" y="1987"/>
                  </a:lnTo>
                  <a:lnTo>
                    <a:pt x="708" y="2021"/>
                  </a:lnTo>
                  <a:lnTo>
                    <a:pt x="573" y="1953"/>
                  </a:lnTo>
                  <a:lnTo>
                    <a:pt x="472" y="1852"/>
                  </a:lnTo>
                  <a:lnTo>
                    <a:pt x="405" y="1684"/>
                  </a:lnTo>
                  <a:lnTo>
                    <a:pt x="304" y="1213"/>
                  </a:lnTo>
                  <a:lnTo>
                    <a:pt x="169" y="775"/>
                  </a:lnTo>
                  <a:lnTo>
                    <a:pt x="371" y="741"/>
                  </a:lnTo>
                  <a:lnTo>
                    <a:pt x="573" y="708"/>
                  </a:lnTo>
                  <a:lnTo>
                    <a:pt x="977" y="573"/>
                  </a:lnTo>
                  <a:lnTo>
                    <a:pt x="1448" y="472"/>
                  </a:lnTo>
                  <a:lnTo>
                    <a:pt x="1684" y="371"/>
                  </a:lnTo>
                  <a:lnTo>
                    <a:pt x="1886" y="236"/>
                  </a:lnTo>
                  <a:close/>
                  <a:moveTo>
                    <a:pt x="1819" y="1"/>
                  </a:moveTo>
                  <a:lnTo>
                    <a:pt x="1819" y="34"/>
                  </a:lnTo>
                  <a:lnTo>
                    <a:pt x="1852" y="135"/>
                  </a:lnTo>
                  <a:lnTo>
                    <a:pt x="1617" y="135"/>
                  </a:lnTo>
                  <a:lnTo>
                    <a:pt x="1347" y="169"/>
                  </a:lnTo>
                  <a:lnTo>
                    <a:pt x="910" y="337"/>
                  </a:lnTo>
                  <a:lnTo>
                    <a:pt x="472" y="472"/>
                  </a:lnTo>
                  <a:lnTo>
                    <a:pt x="270" y="539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8"/>
                  </a:lnTo>
                  <a:lnTo>
                    <a:pt x="1" y="741"/>
                  </a:lnTo>
                  <a:lnTo>
                    <a:pt x="1" y="775"/>
                  </a:lnTo>
                  <a:lnTo>
                    <a:pt x="34" y="775"/>
                  </a:lnTo>
                  <a:lnTo>
                    <a:pt x="68" y="1112"/>
                  </a:lnTo>
                  <a:lnTo>
                    <a:pt x="102" y="1448"/>
                  </a:lnTo>
                  <a:lnTo>
                    <a:pt x="169" y="1819"/>
                  </a:lnTo>
                  <a:lnTo>
                    <a:pt x="270" y="2088"/>
                  </a:lnTo>
                  <a:lnTo>
                    <a:pt x="371" y="2223"/>
                  </a:lnTo>
                  <a:lnTo>
                    <a:pt x="472" y="2256"/>
                  </a:lnTo>
                  <a:lnTo>
                    <a:pt x="607" y="2290"/>
                  </a:lnTo>
                  <a:lnTo>
                    <a:pt x="741" y="2290"/>
                  </a:lnTo>
                  <a:lnTo>
                    <a:pt x="1044" y="2223"/>
                  </a:lnTo>
                  <a:lnTo>
                    <a:pt x="1280" y="2155"/>
                  </a:lnTo>
                  <a:lnTo>
                    <a:pt x="1549" y="2088"/>
                  </a:lnTo>
                  <a:lnTo>
                    <a:pt x="1886" y="2021"/>
                  </a:lnTo>
                  <a:lnTo>
                    <a:pt x="2054" y="1953"/>
                  </a:lnTo>
                  <a:lnTo>
                    <a:pt x="2189" y="1886"/>
                  </a:lnTo>
                  <a:lnTo>
                    <a:pt x="2290" y="1785"/>
                  </a:lnTo>
                  <a:lnTo>
                    <a:pt x="2357" y="1684"/>
                  </a:lnTo>
                  <a:lnTo>
                    <a:pt x="2357" y="1549"/>
                  </a:lnTo>
                  <a:lnTo>
                    <a:pt x="2324" y="1381"/>
                  </a:lnTo>
                  <a:lnTo>
                    <a:pt x="2189" y="1112"/>
                  </a:lnTo>
                  <a:lnTo>
                    <a:pt x="2021" y="573"/>
                  </a:lnTo>
                  <a:lnTo>
                    <a:pt x="1886" y="34"/>
                  </a:lnTo>
                  <a:lnTo>
                    <a:pt x="18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6926787" y="2425703"/>
              <a:ext cx="63150" cy="54725"/>
            </a:xfrm>
            <a:custGeom>
              <a:avLst/>
              <a:gdLst/>
              <a:ahLst/>
              <a:cxnLst/>
              <a:rect l="0" t="0" r="0" b="0"/>
              <a:pathLst>
                <a:path w="2526" h="2189" extrusionOk="0">
                  <a:moveTo>
                    <a:pt x="1886" y="202"/>
                  </a:moveTo>
                  <a:lnTo>
                    <a:pt x="2021" y="236"/>
                  </a:lnTo>
                  <a:lnTo>
                    <a:pt x="2088" y="270"/>
                  </a:lnTo>
                  <a:lnTo>
                    <a:pt x="2156" y="539"/>
                  </a:lnTo>
                  <a:lnTo>
                    <a:pt x="2223" y="808"/>
                  </a:lnTo>
                  <a:lnTo>
                    <a:pt x="2290" y="1381"/>
                  </a:lnTo>
                  <a:lnTo>
                    <a:pt x="2290" y="1482"/>
                  </a:lnTo>
                  <a:lnTo>
                    <a:pt x="2223" y="1549"/>
                  </a:lnTo>
                  <a:lnTo>
                    <a:pt x="2189" y="1583"/>
                  </a:lnTo>
                  <a:lnTo>
                    <a:pt x="2088" y="1616"/>
                  </a:lnTo>
                  <a:lnTo>
                    <a:pt x="1920" y="1650"/>
                  </a:lnTo>
                  <a:lnTo>
                    <a:pt x="1785" y="1684"/>
                  </a:lnTo>
                  <a:lnTo>
                    <a:pt x="1684" y="1717"/>
                  </a:lnTo>
                  <a:lnTo>
                    <a:pt x="1415" y="1717"/>
                  </a:lnTo>
                  <a:lnTo>
                    <a:pt x="1246" y="1751"/>
                  </a:lnTo>
                  <a:lnTo>
                    <a:pt x="977" y="1886"/>
                  </a:lnTo>
                  <a:lnTo>
                    <a:pt x="842" y="1919"/>
                  </a:lnTo>
                  <a:lnTo>
                    <a:pt x="741" y="1886"/>
                  </a:lnTo>
                  <a:lnTo>
                    <a:pt x="674" y="1785"/>
                  </a:lnTo>
                  <a:lnTo>
                    <a:pt x="640" y="1684"/>
                  </a:lnTo>
                  <a:lnTo>
                    <a:pt x="573" y="1448"/>
                  </a:lnTo>
                  <a:lnTo>
                    <a:pt x="506" y="1212"/>
                  </a:lnTo>
                  <a:lnTo>
                    <a:pt x="371" y="606"/>
                  </a:lnTo>
                  <a:lnTo>
                    <a:pt x="640" y="472"/>
                  </a:lnTo>
                  <a:lnTo>
                    <a:pt x="943" y="371"/>
                  </a:lnTo>
                  <a:lnTo>
                    <a:pt x="1179" y="303"/>
                  </a:lnTo>
                  <a:lnTo>
                    <a:pt x="1549" y="202"/>
                  </a:lnTo>
                  <a:close/>
                  <a:moveTo>
                    <a:pt x="1886" y="0"/>
                  </a:moveTo>
                  <a:lnTo>
                    <a:pt x="1684" y="34"/>
                  </a:lnTo>
                  <a:lnTo>
                    <a:pt x="1482" y="68"/>
                  </a:lnTo>
                  <a:lnTo>
                    <a:pt x="876" y="202"/>
                  </a:lnTo>
                  <a:lnTo>
                    <a:pt x="573" y="303"/>
                  </a:lnTo>
                  <a:lnTo>
                    <a:pt x="304" y="438"/>
                  </a:lnTo>
                  <a:lnTo>
                    <a:pt x="270" y="371"/>
                  </a:lnTo>
                  <a:lnTo>
                    <a:pt x="236" y="371"/>
                  </a:lnTo>
                  <a:lnTo>
                    <a:pt x="236" y="404"/>
                  </a:lnTo>
                  <a:lnTo>
                    <a:pt x="203" y="472"/>
                  </a:lnTo>
                  <a:lnTo>
                    <a:pt x="34" y="573"/>
                  </a:lnTo>
                  <a:lnTo>
                    <a:pt x="1" y="640"/>
                  </a:lnTo>
                  <a:lnTo>
                    <a:pt x="1" y="741"/>
                  </a:lnTo>
                  <a:lnTo>
                    <a:pt x="68" y="775"/>
                  </a:lnTo>
                  <a:lnTo>
                    <a:pt x="135" y="775"/>
                  </a:lnTo>
                  <a:lnTo>
                    <a:pt x="203" y="707"/>
                  </a:lnTo>
                  <a:lnTo>
                    <a:pt x="236" y="1078"/>
                  </a:lnTo>
                  <a:lnTo>
                    <a:pt x="304" y="1414"/>
                  </a:lnTo>
                  <a:lnTo>
                    <a:pt x="405" y="1751"/>
                  </a:lnTo>
                  <a:lnTo>
                    <a:pt x="539" y="2088"/>
                  </a:lnTo>
                  <a:lnTo>
                    <a:pt x="573" y="2155"/>
                  </a:lnTo>
                  <a:lnTo>
                    <a:pt x="640" y="2189"/>
                  </a:lnTo>
                  <a:lnTo>
                    <a:pt x="775" y="2155"/>
                  </a:lnTo>
                  <a:lnTo>
                    <a:pt x="943" y="2121"/>
                  </a:lnTo>
                  <a:lnTo>
                    <a:pt x="1213" y="2054"/>
                  </a:lnTo>
                  <a:lnTo>
                    <a:pt x="1482" y="1987"/>
                  </a:lnTo>
                  <a:lnTo>
                    <a:pt x="1617" y="1953"/>
                  </a:lnTo>
                  <a:lnTo>
                    <a:pt x="1751" y="1987"/>
                  </a:lnTo>
                  <a:lnTo>
                    <a:pt x="1819" y="1987"/>
                  </a:lnTo>
                  <a:lnTo>
                    <a:pt x="1886" y="1953"/>
                  </a:lnTo>
                  <a:lnTo>
                    <a:pt x="1954" y="1886"/>
                  </a:lnTo>
                  <a:lnTo>
                    <a:pt x="2088" y="1852"/>
                  </a:lnTo>
                  <a:lnTo>
                    <a:pt x="2358" y="1785"/>
                  </a:lnTo>
                  <a:lnTo>
                    <a:pt x="2425" y="1751"/>
                  </a:lnTo>
                  <a:lnTo>
                    <a:pt x="2459" y="1684"/>
                  </a:lnTo>
                  <a:lnTo>
                    <a:pt x="2492" y="1515"/>
                  </a:lnTo>
                  <a:lnTo>
                    <a:pt x="2526" y="1347"/>
                  </a:lnTo>
                  <a:lnTo>
                    <a:pt x="2526" y="1179"/>
                  </a:lnTo>
                  <a:lnTo>
                    <a:pt x="2425" y="808"/>
                  </a:lnTo>
                  <a:lnTo>
                    <a:pt x="2324" y="472"/>
                  </a:lnTo>
                  <a:lnTo>
                    <a:pt x="2223" y="169"/>
                  </a:lnTo>
                  <a:lnTo>
                    <a:pt x="2156" y="68"/>
                  </a:lnTo>
                  <a:lnTo>
                    <a:pt x="20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6867862" y="2439152"/>
              <a:ext cx="63175" cy="58125"/>
            </a:xfrm>
            <a:custGeom>
              <a:avLst/>
              <a:gdLst/>
              <a:ahLst/>
              <a:cxnLst/>
              <a:rect l="0" t="0" r="0" b="0"/>
              <a:pathLst>
                <a:path w="2527" h="2325" extrusionOk="0">
                  <a:moveTo>
                    <a:pt x="1112" y="910"/>
                  </a:moveTo>
                  <a:lnTo>
                    <a:pt x="1112" y="977"/>
                  </a:lnTo>
                  <a:lnTo>
                    <a:pt x="1045" y="1045"/>
                  </a:lnTo>
                  <a:lnTo>
                    <a:pt x="977" y="1078"/>
                  </a:lnTo>
                  <a:lnTo>
                    <a:pt x="910" y="1078"/>
                  </a:lnTo>
                  <a:lnTo>
                    <a:pt x="1045" y="944"/>
                  </a:lnTo>
                  <a:lnTo>
                    <a:pt x="1112" y="910"/>
                  </a:lnTo>
                  <a:close/>
                  <a:moveTo>
                    <a:pt x="1886" y="270"/>
                  </a:moveTo>
                  <a:lnTo>
                    <a:pt x="1954" y="338"/>
                  </a:lnTo>
                  <a:lnTo>
                    <a:pt x="2055" y="506"/>
                  </a:lnTo>
                  <a:lnTo>
                    <a:pt x="2156" y="843"/>
                  </a:lnTo>
                  <a:lnTo>
                    <a:pt x="2257" y="1314"/>
                  </a:lnTo>
                  <a:lnTo>
                    <a:pt x="2257" y="1415"/>
                  </a:lnTo>
                  <a:lnTo>
                    <a:pt x="2223" y="1482"/>
                  </a:lnTo>
                  <a:lnTo>
                    <a:pt x="2156" y="1516"/>
                  </a:lnTo>
                  <a:lnTo>
                    <a:pt x="2088" y="1583"/>
                  </a:lnTo>
                  <a:lnTo>
                    <a:pt x="1886" y="1617"/>
                  </a:lnTo>
                  <a:lnTo>
                    <a:pt x="1718" y="1651"/>
                  </a:lnTo>
                  <a:lnTo>
                    <a:pt x="1482" y="1752"/>
                  </a:lnTo>
                  <a:lnTo>
                    <a:pt x="1482" y="1684"/>
                  </a:lnTo>
                  <a:lnTo>
                    <a:pt x="1415" y="1280"/>
                  </a:lnTo>
                  <a:lnTo>
                    <a:pt x="1348" y="876"/>
                  </a:lnTo>
                  <a:lnTo>
                    <a:pt x="1348" y="843"/>
                  </a:lnTo>
                  <a:lnTo>
                    <a:pt x="1348" y="809"/>
                  </a:lnTo>
                  <a:lnTo>
                    <a:pt x="1247" y="708"/>
                  </a:lnTo>
                  <a:lnTo>
                    <a:pt x="1078" y="708"/>
                  </a:lnTo>
                  <a:lnTo>
                    <a:pt x="977" y="775"/>
                  </a:lnTo>
                  <a:lnTo>
                    <a:pt x="775" y="910"/>
                  </a:lnTo>
                  <a:lnTo>
                    <a:pt x="674" y="1078"/>
                  </a:lnTo>
                  <a:lnTo>
                    <a:pt x="674" y="1179"/>
                  </a:lnTo>
                  <a:lnTo>
                    <a:pt x="708" y="1247"/>
                  </a:lnTo>
                  <a:lnTo>
                    <a:pt x="843" y="1280"/>
                  </a:lnTo>
                  <a:lnTo>
                    <a:pt x="944" y="1314"/>
                  </a:lnTo>
                  <a:lnTo>
                    <a:pt x="1078" y="1280"/>
                  </a:lnTo>
                  <a:lnTo>
                    <a:pt x="1179" y="1213"/>
                  </a:lnTo>
                  <a:lnTo>
                    <a:pt x="1213" y="1482"/>
                  </a:lnTo>
                  <a:lnTo>
                    <a:pt x="1280" y="1718"/>
                  </a:lnTo>
                  <a:lnTo>
                    <a:pt x="1314" y="1785"/>
                  </a:lnTo>
                  <a:lnTo>
                    <a:pt x="1348" y="1785"/>
                  </a:lnTo>
                  <a:lnTo>
                    <a:pt x="708" y="2088"/>
                  </a:lnTo>
                  <a:lnTo>
                    <a:pt x="607" y="1819"/>
                  </a:lnTo>
                  <a:lnTo>
                    <a:pt x="506" y="1550"/>
                  </a:lnTo>
                  <a:lnTo>
                    <a:pt x="405" y="1011"/>
                  </a:lnTo>
                  <a:lnTo>
                    <a:pt x="371" y="843"/>
                  </a:lnTo>
                  <a:lnTo>
                    <a:pt x="304" y="708"/>
                  </a:lnTo>
                  <a:lnTo>
                    <a:pt x="809" y="573"/>
                  </a:lnTo>
                  <a:lnTo>
                    <a:pt x="1314" y="405"/>
                  </a:lnTo>
                  <a:lnTo>
                    <a:pt x="1819" y="270"/>
                  </a:lnTo>
                  <a:close/>
                  <a:moveTo>
                    <a:pt x="1954" y="1"/>
                  </a:moveTo>
                  <a:lnTo>
                    <a:pt x="1045" y="237"/>
                  </a:lnTo>
                  <a:lnTo>
                    <a:pt x="573" y="371"/>
                  </a:lnTo>
                  <a:lnTo>
                    <a:pt x="136" y="540"/>
                  </a:lnTo>
                  <a:lnTo>
                    <a:pt x="102" y="540"/>
                  </a:lnTo>
                  <a:lnTo>
                    <a:pt x="68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42"/>
                  </a:lnTo>
                  <a:lnTo>
                    <a:pt x="136" y="742"/>
                  </a:lnTo>
                  <a:lnTo>
                    <a:pt x="304" y="1516"/>
                  </a:lnTo>
                  <a:lnTo>
                    <a:pt x="405" y="1886"/>
                  </a:lnTo>
                  <a:lnTo>
                    <a:pt x="573" y="2257"/>
                  </a:lnTo>
                  <a:lnTo>
                    <a:pt x="573" y="2290"/>
                  </a:lnTo>
                  <a:lnTo>
                    <a:pt x="641" y="2324"/>
                  </a:lnTo>
                  <a:lnTo>
                    <a:pt x="708" y="2290"/>
                  </a:lnTo>
                  <a:lnTo>
                    <a:pt x="1550" y="1954"/>
                  </a:lnTo>
                  <a:lnTo>
                    <a:pt x="2425" y="1684"/>
                  </a:lnTo>
                  <a:lnTo>
                    <a:pt x="2492" y="1651"/>
                  </a:lnTo>
                  <a:lnTo>
                    <a:pt x="2526" y="1583"/>
                  </a:lnTo>
                  <a:lnTo>
                    <a:pt x="2459" y="1179"/>
                  </a:lnTo>
                  <a:lnTo>
                    <a:pt x="2391" y="809"/>
                  </a:lnTo>
                  <a:lnTo>
                    <a:pt x="2257" y="405"/>
                  </a:lnTo>
                  <a:lnTo>
                    <a:pt x="2088" y="68"/>
                  </a:lnTo>
                  <a:lnTo>
                    <a:pt x="20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7017687" y="2426528"/>
              <a:ext cx="12650" cy="31175"/>
            </a:xfrm>
            <a:custGeom>
              <a:avLst/>
              <a:gdLst/>
              <a:ahLst/>
              <a:cxnLst/>
              <a:rect l="0" t="0" r="0" b="0"/>
              <a:pathLst>
                <a:path w="506" h="1247" extrusionOk="0">
                  <a:moveTo>
                    <a:pt x="405" y="1"/>
                  </a:moveTo>
                  <a:lnTo>
                    <a:pt x="270" y="270"/>
                  </a:lnTo>
                  <a:lnTo>
                    <a:pt x="169" y="573"/>
                  </a:lnTo>
                  <a:lnTo>
                    <a:pt x="35" y="876"/>
                  </a:lnTo>
                  <a:lnTo>
                    <a:pt x="1" y="1011"/>
                  </a:lnTo>
                  <a:lnTo>
                    <a:pt x="1" y="1179"/>
                  </a:lnTo>
                  <a:lnTo>
                    <a:pt x="1" y="1213"/>
                  </a:lnTo>
                  <a:lnTo>
                    <a:pt x="35" y="1247"/>
                  </a:lnTo>
                  <a:lnTo>
                    <a:pt x="68" y="1247"/>
                  </a:lnTo>
                  <a:lnTo>
                    <a:pt x="136" y="1213"/>
                  </a:lnTo>
                  <a:lnTo>
                    <a:pt x="203" y="1112"/>
                  </a:lnTo>
                  <a:lnTo>
                    <a:pt x="270" y="977"/>
                  </a:lnTo>
                  <a:lnTo>
                    <a:pt x="338" y="708"/>
                  </a:lnTo>
                  <a:lnTo>
                    <a:pt x="439" y="371"/>
                  </a:lnTo>
                  <a:lnTo>
                    <a:pt x="506" y="35"/>
                  </a:lnTo>
                  <a:lnTo>
                    <a:pt x="50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901537" y="2507353"/>
              <a:ext cx="16025" cy="27800"/>
            </a:xfrm>
            <a:custGeom>
              <a:avLst/>
              <a:gdLst/>
              <a:ahLst/>
              <a:cxnLst/>
              <a:rect l="0" t="0" r="0" b="0"/>
              <a:pathLst>
                <a:path w="641" h="1112" extrusionOk="0">
                  <a:moveTo>
                    <a:pt x="405" y="707"/>
                  </a:moveTo>
                  <a:lnTo>
                    <a:pt x="405" y="741"/>
                  </a:lnTo>
                  <a:lnTo>
                    <a:pt x="405" y="808"/>
                  </a:lnTo>
                  <a:lnTo>
                    <a:pt x="371" y="875"/>
                  </a:lnTo>
                  <a:lnTo>
                    <a:pt x="337" y="909"/>
                  </a:lnTo>
                  <a:lnTo>
                    <a:pt x="304" y="875"/>
                  </a:lnTo>
                  <a:lnTo>
                    <a:pt x="236" y="842"/>
                  </a:lnTo>
                  <a:lnTo>
                    <a:pt x="236" y="774"/>
                  </a:lnTo>
                  <a:lnTo>
                    <a:pt x="337" y="707"/>
                  </a:lnTo>
                  <a:close/>
                  <a:moveTo>
                    <a:pt x="506" y="0"/>
                  </a:moveTo>
                  <a:lnTo>
                    <a:pt x="405" y="34"/>
                  </a:lnTo>
                  <a:lnTo>
                    <a:pt x="270" y="168"/>
                  </a:lnTo>
                  <a:lnTo>
                    <a:pt x="169" y="370"/>
                  </a:lnTo>
                  <a:lnTo>
                    <a:pt x="102" y="572"/>
                  </a:lnTo>
                  <a:lnTo>
                    <a:pt x="102" y="640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1" y="774"/>
                  </a:lnTo>
                  <a:lnTo>
                    <a:pt x="68" y="842"/>
                  </a:lnTo>
                  <a:lnTo>
                    <a:pt x="68" y="909"/>
                  </a:lnTo>
                  <a:lnTo>
                    <a:pt x="102" y="1010"/>
                  </a:lnTo>
                  <a:lnTo>
                    <a:pt x="135" y="1077"/>
                  </a:lnTo>
                  <a:lnTo>
                    <a:pt x="203" y="1111"/>
                  </a:lnTo>
                  <a:lnTo>
                    <a:pt x="371" y="1111"/>
                  </a:lnTo>
                  <a:lnTo>
                    <a:pt x="472" y="1077"/>
                  </a:lnTo>
                  <a:lnTo>
                    <a:pt x="539" y="976"/>
                  </a:lnTo>
                  <a:lnTo>
                    <a:pt x="573" y="909"/>
                  </a:lnTo>
                  <a:lnTo>
                    <a:pt x="607" y="808"/>
                  </a:lnTo>
                  <a:lnTo>
                    <a:pt x="607" y="707"/>
                  </a:lnTo>
                  <a:lnTo>
                    <a:pt x="573" y="640"/>
                  </a:lnTo>
                  <a:lnTo>
                    <a:pt x="539" y="572"/>
                  </a:lnTo>
                  <a:lnTo>
                    <a:pt x="472" y="539"/>
                  </a:lnTo>
                  <a:lnTo>
                    <a:pt x="304" y="505"/>
                  </a:lnTo>
                  <a:lnTo>
                    <a:pt x="371" y="370"/>
                  </a:lnTo>
                  <a:lnTo>
                    <a:pt x="438" y="236"/>
                  </a:lnTo>
                  <a:lnTo>
                    <a:pt x="539" y="135"/>
                  </a:lnTo>
                  <a:lnTo>
                    <a:pt x="607" y="101"/>
                  </a:lnTo>
                  <a:lnTo>
                    <a:pt x="640" y="101"/>
                  </a:lnTo>
                  <a:lnTo>
                    <a:pt x="640" y="34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878812" y="2490503"/>
              <a:ext cx="63150" cy="55575"/>
            </a:xfrm>
            <a:custGeom>
              <a:avLst/>
              <a:gdLst/>
              <a:ahLst/>
              <a:cxnLst/>
              <a:rect l="0" t="0" r="0" b="0"/>
              <a:pathLst>
                <a:path w="2526" h="2223" extrusionOk="0">
                  <a:moveTo>
                    <a:pt x="1953" y="169"/>
                  </a:moveTo>
                  <a:lnTo>
                    <a:pt x="2021" y="203"/>
                  </a:lnTo>
                  <a:lnTo>
                    <a:pt x="2021" y="236"/>
                  </a:lnTo>
                  <a:lnTo>
                    <a:pt x="2122" y="741"/>
                  </a:lnTo>
                  <a:lnTo>
                    <a:pt x="2290" y="1650"/>
                  </a:lnTo>
                  <a:lnTo>
                    <a:pt x="1617" y="1852"/>
                  </a:lnTo>
                  <a:lnTo>
                    <a:pt x="1280" y="1920"/>
                  </a:lnTo>
                  <a:lnTo>
                    <a:pt x="943" y="1953"/>
                  </a:lnTo>
                  <a:lnTo>
                    <a:pt x="809" y="1953"/>
                  </a:lnTo>
                  <a:lnTo>
                    <a:pt x="674" y="1852"/>
                  </a:lnTo>
                  <a:lnTo>
                    <a:pt x="573" y="1751"/>
                  </a:lnTo>
                  <a:lnTo>
                    <a:pt x="506" y="1583"/>
                  </a:lnTo>
                  <a:lnTo>
                    <a:pt x="371" y="1179"/>
                  </a:lnTo>
                  <a:lnTo>
                    <a:pt x="304" y="809"/>
                  </a:lnTo>
                  <a:lnTo>
                    <a:pt x="977" y="607"/>
                  </a:lnTo>
                  <a:lnTo>
                    <a:pt x="1650" y="337"/>
                  </a:lnTo>
                  <a:lnTo>
                    <a:pt x="1852" y="203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1145" y="337"/>
                  </a:lnTo>
                  <a:lnTo>
                    <a:pt x="270" y="607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169" y="506"/>
                  </a:lnTo>
                  <a:lnTo>
                    <a:pt x="102" y="539"/>
                  </a:lnTo>
                  <a:lnTo>
                    <a:pt x="102" y="573"/>
                  </a:lnTo>
                  <a:lnTo>
                    <a:pt x="102" y="640"/>
                  </a:lnTo>
                  <a:lnTo>
                    <a:pt x="68" y="640"/>
                  </a:lnTo>
                  <a:lnTo>
                    <a:pt x="34" y="708"/>
                  </a:lnTo>
                  <a:lnTo>
                    <a:pt x="1" y="775"/>
                  </a:lnTo>
                  <a:lnTo>
                    <a:pt x="34" y="809"/>
                  </a:lnTo>
                  <a:lnTo>
                    <a:pt x="102" y="842"/>
                  </a:lnTo>
                  <a:lnTo>
                    <a:pt x="169" y="1246"/>
                  </a:lnTo>
                  <a:lnTo>
                    <a:pt x="270" y="1617"/>
                  </a:lnTo>
                  <a:lnTo>
                    <a:pt x="371" y="1920"/>
                  </a:lnTo>
                  <a:lnTo>
                    <a:pt x="438" y="2088"/>
                  </a:lnTo>
                  <a:lnTo>
                    <a:pt x="539" y="2189"/>
                  </a:lnTo>
                  <a:lnTo>
                    <a:pt x="640" y="2223"/>
                  </a:lnTo>
                  <a:lnTo>
                    <a:pt x="943" y="2223"/>
                  </a:lnTo>
                  <a:lnTo>
                    <a:pt x="1314" y="2155"/>
                  </a:lnTo>
                  <a:lnTo>
                    <a:pt x="1886" y="2021"/>
                  </a:lnTo>
                  <a:lnTo>
                    <a:pt x="2189" y="1953"/>
                  </a:lnTo>
                  <a:lnTo>
                    <a:pt x="2458" y="1819"/>
                  </a:lnTo>
                  <a:lnTo>
                    <a:pt x="2526" y="1785"/>
                  </a:lnTo>
                  <a:lnTo>
                    <a:pt x="2526" y="1684"/>
                  </a:lnTo>
                  <a:lnTo>
                    <a:pt x="2324" y="876"/>
                  </a:lnTo>
                  <a:lnTo>
                    <a:pt x="2122" y="34"/>
                  </a:lnTo>
                  <a:lnTo>
                    <a:pt x="208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7032837" y="2440003"/>
              <a:ext cx="5925" cy="6750"/>
            </a:xfrm>
            <a:custGeom>
              <a:avLst/>
              <a:gdLst/>
              <a:ahLst/>
              <a:cxnLst/>
              <a:rect l="0" t="0" r="0" b="0"/>
              <a:pathLst>
                <a:path w="237" h="270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1" y="169"/>
                  </a:lnTo>
                  <a:lnTo>
                    <a:pt x="35" y="236"/>
                  </a:lnTo>
                  <a:lnTo>
                    <a:pt x="68" y="270"/>
                  </a:lnTo>
                  <a:lnTo>
                    <a:pt x="136" y="270"/>
                  </a:lnTo>
                  <a:lnTo>
                    <a:pt x="203" y="203"/>
                  </a:lnTo>
                  <a:lnTo>
                    <a:pt x="237" y="169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6807262" y="1085701"/>
              <a:ext cx="483999" cy="586701"/>
            </a:xfrm>
            <a:custGeom>
              <a:avLst/>
              <a:gdLst/>
              <a:ahLst/>
              <a:cxnLst/>
              <a:rect l="0" t="0" r="0" b="0"/>
              <a:pathLst>
                <a:path w="19360" h="23468" extrusionOk="0">
                  <a:moveTo>
                    <a:pt x="3839" y="14343"/>
                  </a:moveTo>
                  <a:lnTo>
                    <a:pt x="3873" y="15320"/>
                  </a:lnTo>
                  <a:lnTo>
                    <a:pt x="3906" y="16296"/>
                  </a:lnTo>
                  <a:lnTo>
                    <a:pt x="4007" y="17239"/>
                  </a:lnTo>
                  <a:lnTo>
                    <a:pt x="4108" y="18215"/>
                  </a:lnTo>
                  <a:lnTo>
                    <a:pt x="4277" y="19293"/>
                  </a:lnTo>
                  <a:lnTo>
                    <a:pt x="4479" y="20336"/>
                  </a:lnTo>
                  <a:lnTo>
                    <a:pt x="4647" y="21212"/>
                  </a:lnTo>
                  <a:lnTo>
                    <a:pt x="4714" y="21683"/>
                  </a:lnTo>
                  <a:lnTo>
                    <a:pt x="4782" y="22121"/>
                  </a:lnTo>
                  <a:lnTo>
                    <a:pt x="4344" y="21986"/>
                  </a:lnTo>
                  <a:lnTo>
                    <a:pt x="4142" y="21919"/>
                  </a:lnTo>
                  <a:lnTo>
                    <a:pt x="3940" y="21818"/>
                  </a:lnTo>
                  <a:lnTo>
                    <a:pt x="3805" y="21683"/>
                  </a:lnTo>
                  <a:lnTo>
                    <a:pt x="3637" y="21515"/>
                  </a:lnTo>
                  <a:lnTo>
                    <a:pt x="3536" y="21313"/>
                  </a:lnTo>
                  <a:lnTo>
                    <a:pt x="3435" y="21043"/>
                  </a:lnTo>
                  <a:lnTo>
                    <a:pt x="3300" y="20471"/>
                  </a:lnTo>
                  <a:lnTo>
                    <a:pt x="3199" y="19865"/>
                  </a:lnTo>
                  <a:lnTo>
                    <a:pt x="3065" y="18687"/>
                  </a:lnTo>
                  <a:lnTo>
                    <a:pt x="2930" y="17777"/>
                  </a:lnTo>
                  <a:lnTo>
                    <a:pt x="2829" y="16835"/>
                  </a:lnTo>
                  <a:lnTo>
                    <a:pt x="2795" y="16397"/>
                  </a:lnTo>
                  <a:lnTo>
                    <a:pt x="2762" y="15926"/>
                  </a:lnTo>
                  <a:lnTo>
                    <a:pt x="2762" y="15488"/>
                  </a:lnTo>
                  <a:lnTo>
                    <a:pt x="2795" y="15017"/>
                  </a:lnTo>
                  <a:lnTo>
                    <a:pt x="3031" y="14781"/>
                  </a:lnTo>
                  <a:lnTo>
                    <a:pt x="3267" y="14545"/>
                  </a:lnTo>
                  <a:lnTo>
                    <a:pt x="3401" y="14444"/>
                  </a:lnTo>
                  <a:lnTo>
                    <a:pt x="3536" y="14377"/>
                  </a:lnTo>
                  <a:lnTo>
                    <a:pt x="3671" y="14343"/>
                  </a:lnTo>
                  <a:close/>
                  <a:moveTo>
                    <a:pt x="742" y="8081"/>
                  </a:moveTo>
                  <a:lnTo>
                    <a:pt x="809" y="8115"/>
                  </a:lnTo>
                  <a:lnTo>
                    <a:pt x="1314" y="8115"/>
                  </a:lnTo>
                  <a:lnTo>
                    <a:pt x="1146" y="10034"/>
                  </a:lnTo>
                  <a:lnTo>
                    <a:pt x="1078" y="10977"/>
                  </a:lnTo>
                  <a:lnTo>
                    <a:pt x="1078" y="11919"/>
                  </a:lnTo>
                  <a:lnTo>
                    <a:pt x="1112" y="12896"/>
                  </a:lnTo>
                  <a:lnTo>
                    <a:pt x="1179" y="13872"/>
                  </a:lnTo>
                  <a:lnTo>
                    <a:pt x="1381" y="15825"/>
                  </a:lnTo>
                  <a:lnTo>
                    <a:pt x="1516" y="17575"/>
                  </a:lnTo>
                  <a:lnTo>
                    <a:pt x="1583" y="18451"/>
                  </a:lnTo>
                  <a:lnTo>
                    <a:pt x="1684" y="19326"/>
                  </a:lnTo>
                  <a:lnTo>
                    <a:pt x="1853" y="20134"/>
                  </a:lnTo>
                  <a:lnTo>
                    <a:pt x="2088" y="20909"/>
                  </a:lnTo>
                  <a:lnTo>
                    <a:pt x="2391" y="21683"/>
                  </a:lnTo>
                  <a:lnTo>
                    <a:pt x="2728" y="22457"/>
                  </a:lnTo>
                  <a:lnTo>
                    <a:pt x="2694" y="22626"/>
                  </a:lnTo>
                  <a:lnTo>
                    <a:pt x="2661" y="22794"/>
                  </a:lnTo>
                  <a:lnTo>
                    <a:pt x="2492" y="23097"/>
                  </a:lnTo>
                  <a:lnTo>
                    <a:pt x="2425" y="23198"/>
                  </a:lnTo>
                  <a:lnTo>
                    <a:pt x="2358" y="23232"/>
                  </a:lnTo>
                  <a:lnTo>
                    <a:pt x="2324" y="23265"/>
                  </a:lnTo>
                  <a:lnTo>
                    <a:pt x="2257" y="23265"/>
                  </a:lnTo>
                  <a:lnTo>
                    <a:pt x="2122" y="23164"/>
                  </a:lnTo>
                  <a:lnTo>
                    <a:pt x="2021" y="23030"/>
                  </a:lnTo>
                  <a:lnTo>
                    <a:pt x="1920" y="22828"/>
                  </a:lnTo>
                  <a:lnTo>
                    <a:pt x="1853" y="22659"/>
                  </a:lnTo>
                  <a:lnTo>
                    <a:pt x="1785" y="22424"/>
                  </a:lnTo>
                  <a:lnTo>
                    <a:pt x="1516" y="21447"/>
                  </a:lnTo>
                  <a:lnTo>
                    <a:pt x="1280" y="20471"/>
                  </a:lnTo>
                  <a:lnTo>
                    <a:pt x="1078" y="19326"/>
                  </a:lnTo>
                  <a:lnTo>
                    <a:pt x="876" y="18181"/>
                  </a:lnTo>
                  <a:lnTo>
                    <a:pt x="472" y="15858"/>
                  </a:lnTo>
                  <a:lnTo>
                    <a:pt x="371" y="15252"/>
                  </a:lnTo>
                  <a:lnTo>
                    <a:pt x="338" y="14680"/>
                  </a:lnTo>
                  <a:lnTo>
                    <a:pt x="270" y="13502"/>
                  </a:lnTo>
                  <a:lnTo>
                    <a:pt x="237" y="12357"/>
                  </a:lnTo>
                  <a:lnTo>
                    <a:pt x="270" y="11145"/>
                  </a:lnTo>
                  <a:lnTo>
                    <a:pt x="270" y="10135"/>
                  </a:lnTo>
                  <a:lnTo>
                    <a:pt x="338" y="9630"/>
                  </a:lnTo>
                  <a:lnTo>
                    <a:pt x="405" y="9125"/>
                  </a:lnTo>
                  <a:lnTo>
                    <a:pt x="573" y="8586"/>
                  </a:lnTo>
                  <a:lnTo>
                    <a:pt x="708" y="8081"/>
                  </a:lnTo>
                  <a:close/>
                  <a:moveTo>
                    <a:pt x="10808" y="1"/>
                  </a:moveTo>
                  <a:lnTo>
                    <a:pt x="10000" y="34"/>
                  </a:lnTo>
                  <a:lnTo>
                    <a:pt x="9192" y="102"/>
                  </a:lnTo>
                  <a:lnTo>
                    <a:pt x="8351" y="236"/>
                  </a:lnTo>
                  <a:lnTo>
                    <a:pt x="7543" y="405"/>
                  </a:lnTo>
                  <a:lnTo>
                    <a:pt x="6735" y="674"/>
                  </a:lnTo>
                  <a:lnTo>
                    <a:pt x="6330" y="809"/>
                  </a:lnTo>
                  <a:lnTo>
                    <a:pt x="5926" y="977"/>
                  </a:lnTo>
                  <a:lnTo>
                    <a:pt x="5590" y="1145"/>
                  </a:lnTo>
                  <a:lnTo>
                    <a:pt x="5287" y="1314"/>
                  </a:lnTo>
                  <a:lnTo>
                    <a:pt x="4681" y="1751"/>
                  </a:lnTo>
                  <a:lnTo>
                    <a:pt x="4108" y="2189"/>
                  </a:lnTo>
                  <a:lnTo>
                    <a:pt x="3536" y="2694"/>
                  </a:lnTo>
                  <a:lnTo>
                    <a:pt x="2997" y="3199"/>
                  </a:lnTo>
                  <a:lnTo>
                    <a:pt x="2459" y="3772"/>
                  </a:lnTo>
                  <a:lnTo>
                    <a:pt x="2021" y="4378"/>
                  </a:lnTo>
                  <a:lnTo>
                    <a:pt x="1583" y="5017"/>
                  </a:lnTo>
                  <a:lnTo>
                    <a:pt x="1247" y="5691"/>
                  </a:lnTo>
                  <a:lnTo>
                    <a:pt x="977" y="6398"/>
                  </a:lnTo>
                  <a:lnTo>
                    <a:pt x="742" y="7138"/>
                  </a:lnTo>
                  <a:lnTo>
                    <a:pt x="674" y="7509"/>
                  </a:lnTo>
                  <a:lnTo>
                    <a:pt x="607" y="7879"/>
                  </a:lnTo>
                  <a:lnTo>
                    <a:pt x="607" y="7913"/>
                  </a:lnTo>
                  <a:lnTo>
                    <a:pt x="573" y="7913"/>
                  </a:lnTo>
                  <a:lnTo>
                    <a:pt x="540" y="7946"/>
                  </a:lnTo>
                  <a:lnTo>
                    <a:pt x="338" y="8620"/>
                  </a:lnTo>
                  <a:lnTo>
                    <a:pt x="169" y="9293"/>
                  </a:lnTo>
                  <a:lnTo>
                    <a:pt x="102" y="9630"/>
                  </a:lnTo>
                  <a:lnTo>
                    <a:pt x="68" y="9933"/>
                  </a:lnTo>
                  <a:lnTo>
                    <a:pt x="35" y="10606"/>
                  </a:lnTo>
                  <a:lnTo>
                    <a:pt x="1" y="11919"/>
                  </a:lnTo>
                  <a:lnTo>
                    <a:pt x="1" y="12660"/>
                  </a:lnTo>
                  <a:lnTo>
                    <a:pt x="35" y="13434"/>
                  </a:lnTo>
                  <a:lnTo>
                    <a:pt x="68" y="14175"/>
                  </a:lnTo>
                  <a:lnTo>
                    <a:pt x="136" y="14916"/>
                  </a:lnTo>
                  <a:lnTo>
                    <a:pt x="338" y="16397"/>
                  </a:lnTo>
                  <a:lnTo>
                    <a:pt x="607" y="17912"/>
                  </a:lnTo>
                  <a:lnTo>
                    <a:pt x="843" y="19326"/>
                  </a:lnTo>
                  <a:lnTo>
                    <a:pt x="1112" y="20774"/>
                  </a:lnTo>
                  <a:lnTo>
                    <a:pt x="1348" y="21919"/>
                  </a:lnTo>
                  <a:lnTo>
                    <a:pt x="1482" y="22491"/>
                  </a:lnTo>
                  <a:lnTo>
                    <a:pt x="1583" y="22760"/>
                  </a:lnTo>
                  <a:lnTo>
                    <a:pt x="1718" y="22996"/>
                  </a:lnTo>
                  <a:lnTo>
                    <a:pt x="1785" y="23164"/>
                  </a:lnTo>
                  <a:lnTo>
                    <a:pt x="1886" y="23265"/>
                  </a:lnTo>
                  <a:lnTo>
                    <a:pt x="1987" y="23366"/>
                  </a:lnTo>
                  <a:lnTo>
                    <a:pt x="2055" y="23434"/>
                  </a:lnTo>
                  <a:lnTo>
                    <a:pt x="2156" y="23467"/>
                  </a:lnTo>
                  <a:lnTo>
                    <a:pt x="2358" y="23467"/>
                  </a:lnTo>
                  <a:lnTo>
                    <a:pt x="2425" y="23434"/>
                  </a:lnTo>
                  <a:lnTo>
                    <a:pt x="2593" y="23299"/>
                  </a:lnTo>
                  <a:lnTo>
                    <a:pt x="2762" y="23097"/>
                  </a:lnTo>
                  <a:lnTo>
                    <a:pt x="2896" y="22895"/>
                  </a:lnTo>
                  <a:lnTo>
                    <a:pt x="2964" y="22626"/>
                  </a:lnTo>
                  <a:lnTo>
                    <a:pt x="3031" y="22558"/>
                  </a:lnTo>
                  <a:lnTo>
                    <a:pt x="3031" y="22525"/>
                  </a:lnTo>
                  <a:lnTo>
                    <a:pt x="3031" y="22457"/>
                  </a:lnTo>
                  <a:lnTo>
                    <a:pt x="2997" y="22424"/>
                  </a:lnTo>
                  <a:lnTo>
                    <a:pt x="2997" y="22356"/>
                  </a:lnTo>
                  <a:lnTo>
                    <a:pt x="2964" y="22323"/>
                  </a:lnTo>
                  <a:lnTo>
                    <a:pt x="2627" y="21582"/>
                  </a:lnTo>
                  <a:lnTo>
                    <a:pt x="2324" y="20808"/>
                  </a:lnTo>
                  <a:lnTo>
                    <a:pt x="2122" y="20033"/>
                  </a:lnTo>
                  <a:lnTo>
                    <a:pt x="1920" y="19259"/>
                  </a:lnTo>
                  <a:lnTo>
                    <a:pt x="1853" y="18788"/>
                  </a:lnTo>
                  <a:lnTo>
                    <a:pt x="1785" y="18350"/>
                  </a:lnTo>
                  <a:lnTo>
                    <a:pt x="1718" y="17407"/>
                  </a:lnTo>
                  <a:lnTo>
                    <a:pt x="1684" y="16498"/>
                  </a:lnTo>
                  <a:lnTo>
                    <a:pt x="1617" y="15555"/>
                  </a:lnTo>
                  <a:lnTo>
                    <a:pt x="1583" y="15488"/>
                  </a:lnTo>
                  <a:lnTo>
                    <a:pt x="1617" y="15488"/>
                  </a:lnTo>
                  <a:lnTo>
                    <a:pt x="1785" y="15623"/>
                  </a:lnTo>
                  <a:lnTo>
                    <a:pt x="2021" y="15757"/>
                  </a:lnTo>
                  <a:lnTo>
                    <a:pt x="2257" y="15825"/>
                  </a:lnTo>
                  <a:lnTo>
                    <a:pt x="2391" y="15858"/>
                  </a:lnTo>
                  <a:lnTo>
                    <a:pt x="2526" y="15858"/>
                  </a:lnTo>
                  <a:lnTo>
                    <a:pt x="2526" y="16498"/>
                  </a:lnTo>
                  <a:lnTo>
                    <a:pt x="2593" y="17104"/>
                  </a:lnTo>
                  <a:lnTo>
                    <a:pt x="2964" y="19798"/>
                  </a:lnTo>
                  <a:lnTo>
                    <a:pt x="3031" y="20370"/>
                  </a:lnTo>
                  <a:lnTo>
                    <a:pt x="3132" y="20942"/>
                  </a:lnTo>
                  <a:lnTo>
                    <a:pt x="3031" y="21010"/>
                  </a:lnTo>
                  <a:lnTo>
                    <a:pt x="2964" y="21077"/>
                  </a:lnTo>
                  <a:lnTo>
                    <a:pt x="2829" y="21279"/>
                  </a:lnTo>
                  <a:lnTo>
                    <a:pt x="2694" y="21481"/>
                  </a:lnTo>
                  <a:lnTo>
                    <a:pt x="2694" y="21582"/>
                  </a:lnTo>
                  <a:lnTo>
                    <a:pt x="2694" y="21683"/>
                  </a:lnTo>
                  <a:lnTo>
                    <a:pt x="2728" y="21717"/>
                  </a:lnTo>
                  <a:lnTo>
                    <a:pt x="2762" y="21750"/>
                  </a:lnTo>
                  <a:lnTo>
                    <a:pt x="2795" y="21750"/>
                  </a:lnTo>
                  <a:lnTo>
                    <a:pt x="2829" y="21717"/>
                  </a:lnTo>
                  <a:lnTo>
                    <a:pt x="3031" y="21414"/>
                  </a:lnTo>
                  <a:lnTo>
                    <a:pt x="3199" y="21212"/>
                  </a:lnTo>
                  <a:lnTo>
                    <a:pt x="3334" y="21515"/>
                  </a:lnTo>
                  <a:lnTo>
                    <a:pt x="3502" y="21818"/>
                  </a:lnTo>
                  <a:lnTo>
                    <a:pt x="3637" y="21952"/>
                  </a:lnTo>
                  <a:lnTo>
                    <a:pt x="3772" y="22053"/>
                  </a:lnTo>
                  <a:lnTo>
                    <a:pt x="3940" y="22154"/>
                  </a:lnTo>
                  <a:lnTo>
                    <a:pt x="4108" y="22222"/>
                  </a:lnTo>
                  <a:lnTo>
                    <a:pt x="4479" y="22323"/>
                  </a:lnTo>
                  <a:lnTo>
                    <a:pt x="4849" y="22390"/>
                  </a:lnTo>
                  <a:lnTo>
                    <a:pt x="4883" y="22491"/>
                  </a:lnTo>
                  <a:lnTo>
                    <a:pt x="4916" y="22525"/>
                  </a:lnTo>
                  <a:lnTo>
                    <a:pt x="4950" y="22558"/>
                  </a:lnTo>
                  <a:lnTo>
                    <a:pt x="5051" y="22558"/>
                  </a:lnTo>
                  <a:lnTo>
                    <a:pt x="5118" y="22525"/>
                  </a:lnTo>
                  <a:lnTo>
                    <a:pt x="5118" y="22457"/>
                  </a:lnTo>
                  <a:lnTo>
                    <a:pt x="5118" y="22424"/>
                  </a:lnTo>
                  <a:lnTo>
                    <a:pt x="5051" y="22087"/>
                  </a:lnTo>
                  <a:lnTo>
                    <a:pt x="5118" y="22222"/>
                  </a:lnTo>
                  <a:lnTo>
                    <a:pt x="5186" y="22289"/>
                  </a:lnTo>
                  <a:lnTo>
                    <a:pt x="5253" y="22323"/>
                  </a:lnTo>
                  <a:lnTo>
                    <a:pt x="5354" y="22289"/>
                  </a:lnTo>
                  <a:lnTo>
                    <a:pt x="5388" y="22255"/>
                  </a:lnTo>
                  <a:lnTo>
                    <a:pt x="5388" y="22154"/>
                  </a:lnTo>
                  <a:lnTo>
                    <a:pt x="5354" y="22087"/>
                  </a:lnTo>
                  <a:lnTo>
                    <a:pt x="5253" y="22020"/>
                  </a:lnTo>
                  <a:lnTo>
                    <a:pt x="5186" y="21885"/>
                  </a:lnTo>
                  <a:lnTo>
                    <a:pt x="5152" y="21683"/>
                  </a:lnTo>
                  <a:lnTo>
                    <a:pt x="5118" y="21481"/>
                  </a:lnTo>
                  <a:lnTo>
                    <a:pt x="5051" y="20808"/>
                  </a:lnTo>
                  <a:lnTo>
                    <a:pt x="4984" y="19899"/>
                  </a:lnTo>
                  <a:lnTo>
                    <a:pt x="4916" y="18990"/>
                  </a:lnTo>
                  <a:lnTo>
                    <a:pt x="4782" y="17744"/>
                  </a:lnTo>
                  <a:lnTo>
                    <a:pt x="4613" y="16532"/>
                  </a:lnTo>
                  <a:lnTo>
                    <a:pt x="4479" y="15286"/>
                  </a:lnTo>
                  <a:lnTo>
                    <a:pt x="4445" y="14680"/>
                  </a:lnTo>
                  <a:lnTo>
                    <a:pt x="4411" y="14074"/>
                  </a:lnTo>
                  <a:lnTo>
                    <a:pt x="4378" y="14007"/>
                  </a:lnTo>
                  <a:lnTo>
                    <a:pt x="4344" y="13973"/>
                  </a:lnTo>
                  <a:lnTo>
                    <a:pt x="4277" y="14007"/>
                  </a:lnTo>
                  <a:lnTo>
                    <a:pt x="4243" y="14074"/>
                  </a:lnTo>
                  <a:lnTo>
                    <a:pt x="4209" y="14747"/>
                  </a:lnTo>
                  <a:lnTo>
                    <a:pt x="4243" y="15421"/>
                  </a:lnTo>
                  <a:lnTo>
                    <a:pt x="4310" y="16094"/>
                  </a:lnTo>
                  <a:lnTo>
                    <a:pt x="4378" y="16801"/>
                  </a:lnTo>
                  <a:lnTo>
                    <a:pt x="4546" y="18148"/>
                  </a:lnTo>
                  <a:lnTo>
                    <a:pt x="4647" y="18855"/>
                  </a:lnTo>
                  <a:lnTo>
                    <a:pt x="4681" y="19528"/>
                  </a:lnTo>
                  <a:lnTo>
                    <a:pt x="4775" y="20470"/>
                  </a:lnTo>
                  <a:lnTo>
                    <a:pt x="4411" y="18619"/>
                  </a:lnTo>
                  <a:lnTo>
                    <a:pt x="4243" y="17542"/>
                  </a:lnTo>
                  <a:lnTo>
                    <a:pt x="4142" y="16464"/>
                  </a:lnTo>
                  <a:lnTo>
                    <a:pt x="4075" y="15387"/>
                  </a:lnTo>
                  <a:lnTo>
                    <a:pt x="4041" y="14310"/>
                  </a:lnTo>
                  <a:lnTo>
                    <a:pt x="4075" y="14242"/>
                  </a:lnTo>
                  <a:lnTo>
                    <a:pt x="4041" y="14141"/>
                  </a:lnTo>
                  <a:lnTo>
                    <a:pt x="4007" y="14108"/>
                  </a:lnTo>
                  <a:lnTo>
                    <a:pt x="3974" y="14074"/>
                  </a:lnTo>
                  <a:lnTo>
                    <a:pt x="3906" y="14074"/>
                  </a:lnTo>
                  <a:lnTo>
                    <a:pt x="3873" y="14108"/>
                  </a:lnTo>
                  <a:lnTo>
                    <a:pt x="3704" y="14108"/>
                  </a:lnTo>
                  <a:lnTo>
                    <a:pt x="3536" y="14141"/>
                  </a:lnTo>
                  <a:lnTo>
                    <a:pt x="3368" y="14209"/>
                  </a:lnTo>
                  <a:lnTo>
                    <a:pt x="3199" y="14276"/>
                  </a:lnTo>
                  <a:lnTo>
                    <a:pt x="3031" y="14411"/>
                  </a:lnTo>
                  <a:lnTo>
                    <a:pt x="2829" y="14579"/>
                  </a:lnTo>
                  <a:lnTo>
                    <a:pt x="2694" y="14747"/>
                  </a:lnTo>
                  <a:lnTo>
                    <a:pt x="2627" y="14949"/>
                  </a:lnTo>
                  <a:lnTo>
                    <a:pt x="2627" y="15017"/>
                  </a:lnTo>
                  <a:lnTo>
                    <a:pt x="2560" y="15286"/>
                  </a:lnTo>
                  <a:lnTo>
                    <a:pt x="2526" y="15589"/>
                  </a:lnTo>
                  <a:lnTo>
                    <a:pt x="2425" y="15589"/>
                  </a:lnTo>
                  <a:lnTo>
                    <a:pt x="2290" y="15555"/>
                  </a:lnTo>
                  <a:lnTo>
                    <a:pt x="2156" y="15522"/>
                  </a:lnTo>
                  <a:lnTo>
                    <a:pt x="1920" y="15421"/>
                  </a:lnTo>
                  <a:lnTo>
                    <a:pt x="1785" y="15387"/>
                  </a:lnTo>
                  <a:lnTo>
                    <a:pt x="1651" y="15353"/>
                  </a:lnTo>
                  <a:lnTo>
                    <a:pt x="1617" y="15387"/>
                  </a:lnTo>
                  <a:lnTo>
                    <a:pt x="1583" y="15421"/>
                  </a:lnTo>
                  <a:lnTo>
                    <a:pt x="1415" y="13670"/>
                  </a:lnTo>
                  <a:lnTo>
                    <a:pt x="1348" y="12795"/>
                  </a:lnTo>
                  <a:lnTo>
                    <a:pt x="1314" y="11919"/>
                  </a:lnTo>
                  <a:lnTo>
                    <a:pt x="1314" y="10943"/>
                  </a:lnTo>
                  <a:lnTo>
                    <a:pt x="1381" y="10000"/>
                  </a:lnTo>
                  <a:lnTo>
                    <a:pt x="1482" y="9024"/>
                  </a:lnTo>
                  <a:lnTo>
                    <a:pt x="1516" y="8047"/>
                  </a:lnTo>
                  <a:lnTo>
                    <a:pt x="1550" y="8014"/>
                  </a:lnTo>
                  <a:lnTo>
                    <a:pt x="1550" y="7980"/>
                  </a:lnTo>
                  <a:lnTo>
                    <a:pt x="1516" y="7913"/>
                  </a:lnTo>
                  <a:lnTo>
                    <a:pt x="1482" y="7879"/>
                  </a:lnTo>
                  <a:lnTo>
                    <a:pt x="1415" y="7879"/>
                  </a:lnTo>
                  <a:lnTo>
                    <a:pt x="1617" y="7206"/>
                  </a:lnTo>
                  <a:lnTo>
                    <a:pt x="1886" y="6566"/>
                  </a:lnTo>
                  <a:lnTo>
                    <a:pt x="2189" y="5994"/>
                  </a:lnTo>
                  <a:lnTo>
                    <a:pt x="2560" y="5421"/>
                  </a:lnTo>
                  <a:lnTo>
                    <a:pt x="2997" y="4883"/>
                  </a:lnTo>
                  <a:lnTo>
                    <a:pt x="3435" y="4411"/>
                  </a:lnTo>
                  <a:lnTo>
                    <a:pt x="3940" y="3940"/>
                  </a:lnTo>
                  <a:lnTo>
                    <a:pt x="4479" y="3502"/>
                  </a:lnTo>
                  <a:lnTo>
                    <a:pt x="5085" y="3098"/>
                  </a:lnTo>
                  <a:lnTo>
                    <a:pt x="5724" y="2762"/>
                  </a:lnTo>
                  <a:lnTo>
                    <a:pt x="6398" y="2492"/>
                  </a:lnTo>
                  <a:lnTo>
                    <a:pt x="7071" y="2256"/>
                  </a:lnTo>
                  <a:lnTo>
                    <a:pt x="7745" y="2088"/>
                  </a:lnTo>
                  <a:lnTo>
                    <a:pt x="8452" y="1953"/>
                  </a:lnTo>
                  <a:lnTo>
                    <a:pt x="9159" y="1852"/>
                  </a:lnTo>
                  <a:lnTo>
                    <a:pt x="9899" y="1785"/>
                  </a:lnTo>
                  <a:lnTo>
                    <a:pt x="10707" y="1785"/>
                  </a:lnTo>
                  <a:lnTo>
                    <a:pt x="11482" y="1819"/>
                  </a:lnTo>
                  <a:lnTo>
                    <a:pt x="12256" y="1920"/>
                  </a:lnTo>
                  <a:lnTo>
                    <a:pt x="13030" y="2054"/>
                  </a:lnTo>
                  <a:lnTo>
                    <a:pt x="13737" y="2256"/>
                  </a:lnTo>
                  <a:lnTo>
                    <a:pt x="14478" y="2526"/>
                  </a:lnTo>
                  <a:lnTo>
                    <a:pt x="15185" y="2863"/>
                  </a:lnTo>
                  <a:lnTo>
                    <a:pt x="15892" y="3267"/>
                  </a:lnTo>
                  <a:lnTo>
                    <a:pt x="16566" y="3704"/>
                  </a:lnTo>
                  <a:lnTo>
                    <a:pt x="17172" y="4142"/>
                  </a:lnTo>
                  <a:lnTo>
                    <a:pt x="17778" y="4647"/>
                  </a:lnTo>
                  <a:lnTo>
                    <a:pt x="18081" y="4916"/>
                  </a:lnTo>
                  <a:lnTo>
                    <a:pt x="18350" y="5186"/>
                  </a:lnTo>
                  <a:lnTo>
                    <a:pt x="18821" y="5758"/>
                  </a:lnTo>
                  <a:lnTo>
                    <a:pt x="19057" y="6061"/>
                  </a:lnTo>
                  <a:lnTo>
                    <a:pt x="19259" y="6398"/>
                  </a:lnTo>
                  <a:lnTo>
                    <a:pt x="19360" y="6566"/>
                  </a:lnTo>
                  <a:lnTo>
                    <a:pt x="19360" y="6061"/>
                  </a:lnTo>
                  <a:lnTo>
                    <a:pt x="19124" y="5657"/>
                  </a:lnTo>
                  <a:lnTo>
                    <a:pt x="18889" y="5354"/>
                  </a:lnTo>
                  <a:lnTo>
                    <a:pt x="18619" y="5051"/>
                  </a:lnTo>
                  <a:lnTo>
                    <a:pt x="18047" y="4512"/>
                  </a:lnTo>
                  <a:lnTo>
                    <a:pt x="17778" y="4243"/>
                  </a:lnTo>
                  <a:lnTo>
                    <a:pt x="17475" y="4007"/>
                  </a:lnTo>
                  <a:lnTo>
                    <a:pt x="16801" y="3536"/>
                  </a:lnTo>
                  <a:lnTo>
                    <a:pt x="16128" y="3098"/>
                  </a:lnTo>
                  <a:lnTo>
                    <a:pt x="15455" y="2728"/>
                  </a:lnTo>
                  <a:lnTo>
                    <a:pt x="15084" y="2526"/>
                  </a:lnTo>
                  <a:lnTo>
                    <a:pt x="14714" y="2324"/>
                  </a:lnTo>
                  <a:lnTo>
                    <a:pt x="13973" y="2054"/>
                  </a:lnTo>
                  <a:lnTo>
                    <a:pt x="13199" y="1819"/>
                  </a:lnTo>
                  <a:lnTo>
                    <a:pt x="12424" y="1684"/>
                  </a:lnTo>
                  <a:lnTo>
                    <a:pt x="11616" y="1583"/>
                  </a:lnTo>
                  <a:lnTo>
                    <a:pt x="10808" y="1549"/>
                  </a:lnTo>
                  <a:lnTo>
                    <a:pt x="10000" y="1549"/>
                  </a:lnTo>
                  <a:lnTo>
                    <a:pt x="9192" y="1617"/>
                  </a:lnTo>
                  <a:lnTo>
                    <a:pt x="8519" y="1684"/>
                  </a:lnTo>
                  <a:lnTo>
                    <a:pt x="7846" y="1819"/>
                  </a:lnTo>
                  <a:lnTo>
                    <a:pt x="7172" y="1987"/>
                  </a:lnTo>
                  <a:lnTo>
                    <a:pt x="6532" y="2189"/>
                  </a:lnTo>
                  <a:lnTo>
                    <a:pt x="5926" y="2459"/>
                  </a:lnTo>
                  <a:lnTo>
                    <a:pt x="5287" y="2728"/>
                  </a:lnTo>
                  <a:lnTo>
                    <a:pt x="4714" y="3065"/>
                  </a:lnTo>
                  <a:lnTo>
                    <a:pt x="4142" y="3469"/>
                  </a:lnTo>
                  <a:lnTo>
                    <a:pt x="3637" y="3873"/>
                  </a:lnTo>
                  <a:lnTo>
                    <a:pt x="3132" y="4344"/>
                  </a:lnTo>
                  <a:lnTo>
                    <a:pt x="2694" y="4849"/>
                  </a:lnTo>
                  <a:lnTo>
                    <a:pt x="2290" y="5388"/>
                  </a:lnTo>
                  <a:lnTo>
                    <a:pt x="1954" y="5960"/>
                  </a:lnTo>
                  <a:lnTo>
                    <a:pt x="1651" y="6566"/>
                  </a:lnTo>
                  <a:lnTo>
                    <a:pt x="1415" y="7206"/>
                  </a:lnTo>
                  <a:lnTo>
                    <a:pt x="1213" y="7879"/>
                  </a:lnTo>
                  <a:lnTo>
                    <a:pt x="1045" y="7879"/>
                  </a:lnTo>
                  <a:lnTo>
                    <a:pt x="1247" y="7273"/>
                  </a:lnTo>
                  <a:lnTo>
                    <a:pt x="1449" y="6667"/>
                  </a:lnTo>
                  <a:lnTo>
                    <a:pt x="1684" y="6061"/>
                  </a:lnTo>
                  <a:lnTo>
                    <a:pt x="1987" y="5489"/>
                  </a:lnTo>
                  <a:lnTo>
                    <a:pt x="2156" y="5186"/>
                  </a:lnTo>
                  <a:lnTo>
                    <a:pt x="2358" y="4883"/>
                  </a:lnTo>
                  <a:lnTo>
                    <a:pt x="2795" y="4310"/>
                  </a:lnTo>
                  <a:lnTo>
                    <a:pt x="3300" y="3805"/>
                  </a:lnTo>
                  <a:lnTo>
                    <a:pt x="3805" y="3267"/>
                  </a:lnTo>
                  <a:lnTo>
                    <a:pt x="4411" y="2694"/>
                  </a:lnTo>
                  <a:lnTo>
                    <a:pt x="5051" y="2155"/>
                  </a:lnTo>
                  <a:lnTo>
                    <a:pt x="5388" y="1920"/>
                  </a:lnTo>
                  <a:lnTo>
                    <a:pt x="5724" y="1718"/>
                  </a:lnTo>
                  <a:lnTo>
                    <a:pt x="6095" y="1516"/>
                  </a:lnTo>
                  <a:lnTo>
                    <a:pt x="6499" y="1347"/>
                  </a:lnTo>
                  <a:lnTo>
                    <a:pt x="7240" y="1145"/>
                  </a:lnTo>
                  <a:lnTo>
                    <a:pt x="8014" y="1011"/>
                  </a:lnTo>
                  <a:lnTo>
                    <a:pt x="8822" y="876"/>
                  </a:lnTo>
                  <a:lnTo>
                    <a:pt x="9596" y="809"/>
                  </a:lnTo>
                  <a:lnTo>
                    <a:pt x="10337" y="775"/>
                  </a:lnTo>
                  <a:lnTo>
                    <a:pt x="11078" y="775"/>
                  </a:lnTo>
                  <a:lnTo>
                    <a:pt x="11818" y="809"/>
                  </a:lnTo>
                  <a:lnTo>
                    <a:pt x="12559" y="910"/>
                  </a:lnTo>
                  <a:lnTo>
                    <a:pt x="13300" y="1044"/>
                  </a:lnTo>
                  <a:lnTo>
                    <a:pt x="14040" y="1213"/>
                  </a:lnTo>
                  <a:lnTo>
                    <a:pt x="14747" y="1448"/>
                  </a:lnTo>
                  <a:lnTo>
                    <a:pt x="15421" y="1751"/>
                  </a:lnTo>
                  <a:lnTo>
                    <a:pt x="16162" y="2088"/>
                  </a:lnTo>
                  <a:lnTo>
                    <a:pt x="16835" y="2526"/>
                  </a:lnTo>
                  <a:lnTo>
                    <a:pt x="17475" y="2964"/>
                  </a:lnTo>
                  <a:lnTo>
                    <a:pt x="18114" y="3469"/>
                  </a:lnTo>
                  <a:lnTo>
                    <a:pt x="18619" y="3940"/>
                  </a:lnTo>
                  <a:lnTo>
                    <a:pt x="19158" y="4411"/>
                  </a:lnTo>
                  <a:lnTo>
                    <a:pt x="19360" y="4580"/>
                  </a:lnTo>
                  <a:lnTo>
                    <a:pt x="19360" y="4243"/>
                  </a:lnTo>
                  <a:lnTo>
                    <a:pt x="19124" y="4075"/>
                  </a:lnTo>
                  <a:lnTo>
                    <a:pt x="18788" y="3772"/>
                  </a:lnTo>
                  <a:lnTo>
                    <a:pt x="18451" y="3469"/>
                  </a:lnTo>
                  <a:lnTo>
                    <a:pt x="17744" y="2896"/>
                  </a:lnTo>
                  <a:lnTo>
                    <a:pt x="17138" y="2425"/>
                  </a:lnTo>
                  <a:lnTo>
                    <a:pt x="16465" y="2054"/>
                  </a:lnTo>
                  <a:lnTo>
                    <a:pt x="15791" y="1684"/>
                  </a:lnTo>
                  <a:lnTo>
                    <a:pt x="15118" y="1381"/>
                  </a:lnTo>
                  <a:lnTo>
                    <a:pt x="14343" y="1112"/>
                  </a:lnTo>
                  <a:lnTo>
                    <a:pt x="13603" y="876"/>
                  </a:lnTo>
                  <a:lnTo>
                    <a:pt x="12828" y="741"/>
                  </a:lnTo>
                  <a:lnTo>
                    <a:pt x="12054" y="640"/>
                  </a:lnTo>
                  <a:lnTo>
                    <a:pt x="11246" y="573"/>
                  </a:lnTo>
                  <a:lnTo>
                    <a:pt x="10472" y="573"/>
                  </a:lnTo>
                  <a:lnTo>
                    <a:pt x="9664" y="640"/>
                  </a:lnTo>
                  <a:lnTo>
                    <a:pt x="8889" y="708"/>
                  </a:lnTo>
                  <a:lnTo>
                    <a:pt x="8182" y="809"/>
                  </a:lnTo>
                  <a:lnTo>
                    <a:pt x="7442" y="943"/>
                  </a:lnTo>
                  <a:lnTo>
                    <a:pt x="6735" y="1112"/>
                  </a:lnTo>
                  <a:lnTo>
                    <a:pt x="6061" y="1347"/>
                  </a:lnTo>
                  <a:lnTo>
                    <a:pt x="5724" y="1516"/>
                  </a:lnTo>
                  <a:lnTo>
                    <a:pt x="5388" y="1684"/>
                  </a:lnTo>
                  <a:lnTo>
                    <a:pt x="5085" y="1920"/>
                  </a:lnTo>
                  <a:lnTo>
                    <a:pt x="4782" y="2155"/>
                  </a:lnTo>
                  <a:lnTo>
                    <a:pt x="4243" y="2661"/>
                  </a:lnTo>
                  <a:lnTo>
                    <a:pt x="3704" y="3166"/>
                  </a:lnTo>
                  <a:lnTo>
                    <a:pt x="3199" y="3637"/>
                  </a:lnTo>
                  <a:lnTo>
                    <a:pt x="2762" y="4142"/>
                  </a:lnTo>
                  <a:lnTo>
                    <a:pt x="2324" y="4647"/>
                  </a:lnTo>
                  <a:lnTo>
                    <a:pt x="1954" y="5219"/>
                  </a:lnTo>
                  <a:lnTo>
                    <a:pt x="1617" y="5859"/>
                  </a:lnTo>
                  <a:lnTo>
                    <a:pt x="1314" y="6499"/>
                  </a:lnTo>
                  <a:lnTo>
                    <a:pt x="1078" y="7206"/>
                  </a:lnTo>
                  <a:lnTo>
                    <a:pt x="910" y="7879"/>
                  </a:lnTo>
                  <a:lnTo>
                    <a:pt x="809" y="7879"/>
                  </a:lnTo>
                  <a:lnTo>
                    <a:pt x="1011" y="7138"/>
                  </a:lnTo>
                  <a:lnTo>
                    <a:pt x="1247" y="6398"/>
                  </a:lnTo>
                  <a:lnTo>
                    <a:pt x="1550" y="5657"/>
                  </a:lnTo>
                  <a:lnTo>
                    <a:pt x="1920" y="4950"/>
                  </a:lnTo>
                  <a:lnTo>
                    <a:pt x="2088" y="4613"/>
                  </a:lnTo>
                  <a:lnTo>
                    <a:pt x="2324" y="4310"/>
                  </a:lnTo>
                  <a:lnTo>
                    <a:pt x="2526" y="4007"/>
                  </a:lnTo>
                  <a:lnTo>
                    <a:pt x="2762" y="3738"/>
                  </a:lnTo>
                  <a:lnTo>
                    <a:pt x="3300" y="3199"/>
                  </a:lnTo>
                  <a:lnTo>
                    <a:pt x="3873" y="2694"/>
                  </a:lnTo>
                  <a:lnTo>
                    <a:pt x="4479" y="2223"/>
                  </a:lnTo>
                  <a:lnTo>
                    <a:pt x="5085" y="1751"/>
                  </a:lnTo>
                  <a:lnTo>
                    <a:pt x="5388" y="1549"/>
                  </a:lnTo>
                  <a:lnTo>
                    <a:pt x="5724" y="1347"/>
                  </a:lnTo>
                  <a:lnTo>
                    <a:pt x="6061" y="1179"/>
                  </a:lnTo>
                  <a:lnTo>
                    <a:pt x="6431" y="1011"/>
                  </a:lnTo>
                  <a:lnTo>
                    <a:pt x="7240" y="741"/>
                  </a:lnTo>
                  <a:lnTo>
                    <a:pt x="8048" y="539"/>
                  </a:lnTo>
                  <a:lnTo>
                    <a:pt x="8856" y="405"/>
                  </a:lnTo>
                  <a:lnTo>
                    <a:pt x="9697" y="270"/>
                  </a:lnTo>
                  <a:lnTo>
                    <a:pt x="10505" y="236"/>
                  </a:lnTo>
                  <a:lnTo>
                    <a:pt x="11347" y="236"/>
                  </a:lnTo>
                  <a:lnTo>
                    <a:pt x="12155" y="337"/>
                  </a:lnTo>
                  <a:lnTo>
                    <a:pt x="12929" y="438"/>
                  </a:lnTo>
                  <a:lnTo>
                    <a:pt x="13737" y="640"/>
                  </a:lnTo>
                  <a:lnTo>
                    <a:pt x="14512" y="876"/>
                  </a:lnTo>
                  <a:lnTo>
                    <a:pt x="15253" y="1145"/>
                  </a:lnTo>
                  <a:lnTo>
                    <a:pt x="16027" y="1482"/>
                  </a:lnTo>
                  <a:lnTo>
                    <a:pt x="16667" y="1819"/>
                  </a:lnTo>
                  <a:lnTo>
                    <a:pt x="17306" y="2223"/>
                  </a:lnTo>
                  <a:lnTo>
                    <a:pt x="17879" y="2661"/>
                  </a:lnTo>
                  <a:lnTo>
                    <a:pt x="18451" y="3166"/>
                  </a:lnTo>
                  <a:lnTo>
                    <a:pt x="19360" y="4041"/>
                  </a:lnTo>
                  <a:lnTo>
                    <a:pt x="19360" y="3671"/>
                  </a:lnTo>
                  <a:lnTo>
                    <a:pt x="18754" y="3098"/>
                  </a:lnTo>
                  <a:lnTo>
                    <a:pt x="18148" y="2560"/>
                  </a:lnTo>
                  <a:lnTo>
                    <a:pt x="17879" y="2290"/>
                  </a:lnTo>
                  <a:lnTo>
                    <a:pt x="17542" y="2088"/>
                  </a:lnTo>
                  <a:lnTo>
                    <a:pt x="16902" y="1684"/>
                  </a:lnTo>
                  <a:lnTo>
                    <a:pt x="16229" y="1314"/>
                  </a:lnTo>
                  <a:lnTo>
                    <a:pt x="15556" y="1011"/>
                  </a:lnTo>
                  <a:lnTo>
                    <a:pt x="14781" y="708"/>
                  </a:lnTo>
                  <a:lnTo>
                    <a:pt x="14007" y="438"/>
                  </a:lnTo>
                  <a:lnTo>
                    <a:pt x="13232" y="236"/>
                  </a:lnTo>
                  <a:lnTo>
                    <a:pt x="12424" y="102"/>
                  </a:lnTo>
                  <a:lnTo>
                    <a:pt x="11616" y="34"/>
                  </a:lnTo>
                  <a:lnTo>
                    <a:pt x="108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6964662" y="2496403"/>
              <a:ext cx="14350" cy="8450"/>
            </a:xfrm>
            <a:custGeom>
              <a:avLst/>
              <a:gdLst/>
              <a:ahLst/>
              <a:cxnLst/>
              <a:rect l="0" t="0" r="0" b="0"/>
              <a:pathLst>
                <a:path w="574" h="338" extrusionOk="0">
                  <a:moveTo>
                    <a:pt x="439" y="0"/>
                  </a:moveTo>
                  <a:lnTo>
                    <a:pt x="102" y="169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303"/>
                  </a:lnTo>
                  <a:lnTo>
                    <a:pt x="34" y="337"/>
                  </a:lnTo>
                  <a:lnTo>
                    <a:pt x="203" y="337"/>
                  </a:lnTo>
                  <a:lnTo>
                    <a:pt x="472" y="236"/>
                  </a:lnTo>
                  <a:lnTo>
                    <a:pt x="540" y="202"/>
                  </a:lnTo>
                  <a:lnTo>
                    <a:pt x="573" y="169"/>
                  </a:lnTo>
                  <a:lnTo>
                    <a:pt x="573" y="101"/>
                  </a:lnTo>
                  <a:lnTo>
                    <a:pt x="506" y="34"/>
                  </a:lnTo>
                  <a:lnTo>
                    <a:pt x="4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7014337" y="2516603"/>
              <a:ext cx="60625" cy="54725"/>
            </a:xfrm>
            <a:custGeom>
              <a:avLst/>
              <a:gdLst/>
              <a:ahLst/>
              <a:cxnLst/>
              <a:rect l="0" t="0" r="0" b="0"/>
              <a:pathLst>
                <a:path w="2425" h="2189" extrusionOk="0">
                  <a:moveTo>
                    <a:pt x="1886" y="270"/>
                  </a:moveTo>
                  <a:lnTo>
                    <a:pt x="2020" y="808"/>
                  </a:lnTo>
                  <a:lnTo>
                    <a:pt x="2088" y="1078"/>
                  </a:lnTo>
                  <a:lnTo>
                    <a:pt x="2155" y="1381"/>
                  </a:lnTo>
                  <a:lnTo>
                    <a:pt x="2155" y="1516"/>
                  </a:lnTo>
                  <a:lnTo>
                    <a:pt x="2121" y="1650"/>
                  </a:lnTo>
                  <a:lnTo>
                    <a:pt x="2054" y="1751"/>
                  </a:lnTo>
                  <a:lnTo>
                    <a:pt x="1886" y="1819"/>
                  </a:lnTo>
                  <a:lnTo>
                    <a:pt x="1313" y="1819"/>
                  </a:lnTo>
                  <a:lnTo>
                    <a:pt x="1044" y="1852"/>
                  </a:lnTo>
                  <a:lnTo>
                    <a:pt x="741" y="1920"/>
                  </a:lnTo>
                  <a:lnTo>
                    <a:pt x="640" y="1381"/>
                  </a:lnTo>
                  <a:lnTo>
                    <a:pt x="539" y="1044"/>
                  </a:lnTo>
                  <a:lnTo>
                    <a:pt x="472" y="674"/>
                  </a:lnTo>
                  <a:lnTo>
                    <a:pt x="472" y="640"/>
                  </a:lnTo>
                  <a:lnTo>
                    <a:pt x="842" y="539"/>
                  </a:lnTo>
                  <a:lnTo>
                    <a:pt x="1179" y="472"/>
                  </a:lnTo>
                  <a:lnTo>
                    <a:pt x="1549" y="371"/>
                  </a:lnTo>
                  <a:lnTo>
                    <a:pt x="1886" y="270"/>
                  </a:lnTo>
                  <a:close/>
                  <a:moveTo>
                    <a:pt x="1953" y="0"/>
                  </a:moveTo>
                  <a:lnTo>
                    <a:pt x="1886" y="34"/>
                  </a:lnTo>
                  <a:lnTo>
                    <a:pt x="1650" y="135"/>
                  </a:lnTo>
                  <a:lnTo>
                    <a:pt x="1414" y="169"/>
                  </a:lnTo>
                  <a:lnTo>
                    <a:pt x="909" y="236"/>
                  </a:lnTo>
                  <a:lnTo>
                    <a:pt x="674" y="303"/>
                  </a:lnTo>
                  <a:lnTo>
                    <a:pt x="472" y="337"/>
                  </a:lnTo>
                  <a:lnTo>
                    <a:pt x="34" y="539"/>
                  </a:lnTo>
                  <a:lnTo>
                    <a:pt x="0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68" y="741"/>
                  </a:lnTo>
                  <a:lnTo>
                    <a:pt x="169" y="741"/>
                  </a:lnTo>
                  <a:lnTo>
                    <a:pt x="270" y="707"/>
                  </a:lnTo>
                  <a:lnTo>
                    <a:pt x="303" y="909"/>
                  </a:lnTo>
                  <a:lnTo>
                    <a:pt x="337" y="1111"/>
                  </a:lnTo>
                  <a:lnTo>
                    <a:pt x="539" y="2088"/>
                  </a:lnTo>
                  <a:lnTo>
                    <a:pt x="606" y="2189"/>
                  </a:lnTo>
                  <a:lnTo>
                    <a:pt x="707" y="2189"/>
                  </a:lnTo>
                  <a:lnTo>
                    <a:pt x="876" y="2122"/>
                  </a:lnTo>
                  <a:lnTo>
                    <a:pt x="1111" y="2088"/>
                  </a:lnTo>
                  <a:lnTo>
                    <a:pt x="1549" y="2088"/>
                  </a:lnTo>
                  <a:lnTo>
                    <a:pt x="1751" y="2054"/>
                  </a:lnTo>
                  <a:lnTo>
                    <a:pt x="1953" y="2021"/>
                  </a:lnTo>
                  <a:lnTo>
                    <a:pt x="2155" y="1953"/>
                  </a:lnTo>
                  <a:lnTo>
                    <a:pt x="2323" y="1852"/>
                  </a:lnTo>
                  <a:lnTo>
                    <a:pt x="2391" y="1785"/>
                  </a:lnTo>
                  <a:lnTo>
                    <a:pt x="2424" y="1684"/>
                  </a:lnTo>
                  <a:lnTo>
                    <a:pt x="2391" y="1448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044689" y="589951"/>
              <a:ext cx="8450" cy="13475"/>
            </a:xfrm>
            <a:custGeom>
              <a:avLst/>
              <a:gdLst/>
              <a:ahLst/>
              <a:cxnLst/>
              <a:rect l="0" t="0" r="0" b="0"/>
              <a:pathLst>
                <a:path w="338" h="539" extrusionOk="0">
                  <a:moveTo>
                    <a:pt x="236" y="0"/>
                  </a:moveTo>
                  <a:lnTo>
                    <a:pt x="203" y="34"/>
                  </a:lnTo>
                  <a:lnTo>
                    <a:pt x="68" y="202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505"/>
                  </a:lnTo>
                  <a:lnTo>
                    <a:pt x="135" y="539"/>
                  </a:lnTo>
                  <a:lnTo>
                    <a:pt x="203" y="505"/>
                  </a:lnTo>
                  <a:lnTo>
                    <a:pt x="236" y="438"/>
                  </a:lnTo>
                  <a:lnTo>
                    <a:pt x="270" y="270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754237" y="2521653"/>
              <a:ext cx="64850" cy="53900"/>
            </a:xfrm>
            <a:custGeom>
              <a:avLst/>
              <a:gdLst/>
              <a:ahLst/>
              <a:cxnLst/>
              <a:rect l="0" t="0" r="0" b="0"/>
              <a:pathLst>
                <a:path w="2594" h="2156" extrusionOk="0">
                  <a:moveTo>
                    <a:pt x="1819" y="303"/>
                  </a:moveTo>
                  <a:lnTo>
                    <a:pt x="1954" y="404"/>
                  </a:lnTo>
                  <a:lnTo>
                    <a:pt x="2088" y="505"/>
                  </a:lnTo>
                  <a:lnTo>
                    <a:pt x="2156" y="674"/>
                  </a:lnTo>
                  <a:lnTo>
                    <a:pt x="2223" y="876"/>
                  </a:lnTo>
                  <a:lnTo>
                    <a:pt x="2257" y="1111"/>
                  </a:lnTo>
                  <a:lnTo>
                    <a:pt x="2324" y="1516"/>
                  </a:lnTo>
                  <a:lnTo>
                    <a:pt x="1954" y="1650"/>
                  </a:lnTo>
                  <a:lnTo>
                    <a:pt x="1550" y="1751"/>
                  </a:lnTo>
                  <a:lnTo>
                    <a:pt x="1179" y="1819"/>
                  </a:lnTo>
                  <a:lnTo>
                    <a:pt x="775" y="1886"/>
                  </a:lnTo>
                  <a:lnTo>
                    <a:pt x="573" y="1314"/>
                  </a:lnTo>
                  <a:lnTo>
                    <a:pt x="438" y="741"/>
                  </a:lnTo>
                  <a:lnTo>
                    <a:pt x="1011" y="505"/>
                  </a:lnTo>
                  <a:lnTo>
                    <a:pt x="1314" y="404"/>
                  </a:lnTo>
                  <a:lnTo>
                    <a:pt x="1617" y="337"/>
                  </a:lnTo>
                  <a:lnTo>
                    <a:pt x="1718" y="303"/>
                  </a:lnTo>
                  <a:close/>
                  <a:moveTo>
                    <a:pt x="1785" y="0"/>
                  </a:moveTo>
                  <a:lnTo>
                    <a:pt x="1550" y="68"/>
                  </a:lnTo>
                  <a:lnTo>
                    <a:pt x="1112" y="169"/>
                  </a:lnTo>
                  <a:lnTo>
                    <a:pt x="708" y="303"/>
                  </a:lnTo>
                  <a:lnTo>
                    <a:pt x="337" y="472"/>
                  </a:lnTo>
                  <a:lnTo>
                    <a:pt x="236" y="472"/>
                  </a:lnTo>
                  <a:lnTo>
                    <a:pt x="203" y="505"/>
                  </a:lnTo>
                  <a:lnTo>
                    <a:pt x="169" y="539"/>
                  </a:lnTo>
                  <a:lnTo>
                    <a:pt x="169" y="573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7"/>
                  </a:lnTo>
                  <a:lnTo>
                    <a:pt x="34" y="808"/>
                  </a:lnTo>
                  <a:lnTo>
                    <a:pt x="102" y="876"/>
                  </a:lnTo>
                  <a:lnTo>
                    <a:pt x="203" y="876"/>
                  </a:lnTo>
                  <a:lnTo>
                    <a:pt x="203" y="842"/>
                  </a:lnTo>
                  <a:lnTo>
                    <a:pt x="270" y="1179"/>
                  </a:lnTo>
                  <a:lnTo>
                    <a:pt x="337" y="1482"/>
                  </a:lnTo>
                  <a:lnTo>
                    <a:pt x="539" y="2054"/>
                  </a:lnTo>
                  <a:lnTo>
                    <a:pt x="607" y="2122"/>
                  </a:lnTo>
                  <a:lnTo>
                    <a:pt x="674" y="2155"/>
                  </a:lnTo>
                  <a:lnTo>
                    <a:pt x="1146" y="2122"/>
                  </a:lnTo>
                  <a:lnTo>
                    <a:pt x="1617" y="2021"/>
                  </a:lnTo>
                  <a:lnTo>
                    <a:pt x="2055" y="1886"/>
                  </a:lnTo>
                  <a:lnTo>
                    <a:pt x="2492" y="1718"/>
                  </a:lnTo>
                  <a:lnTo>
                    <a:pt x="2593" y="1650"/>
                  </a:lnTo>
                  <a:lnTo>
                    <a:pt x="2593" y="1549"/>
                  </a:lnTo>
                  <a:lnTo>
                    <a:pt x="2358" y="438"/>
                  </a:lnTo>
                  <a:lnTo>
                    <a:pt x="2324" y="303"/>
                  </a:lnTo>
                  <a:lnTo>
                    <a:pt x="2257" y="169"/>
                  </a:lnTo>
                  <a:lnTo>
                    <a:pt x="2156" y="101"/>
                  </a:lnTo>
                  <a:lnTo>
                    <a:pt x="2021" y="34"/>
                  </a:lnTo>
                  <a:lnTo>
                    <a:pt x="17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746662" y="2465253"/>
              <a:ext cx="58100" cy="58100"/>
            </a:xfrm>
            <a:custGeom>
              <a:avLst/>
              <a:gdLst/>
              <a:ahLst/>
              <a:cxnLst/>
              <a:rect l="0" t="0" r="0" b="0"/>
              <a:pathLst>
                <a:path w="2324" h="2324" extrusionOk="0">
                  <a:moveTo>
                    <a:pt x="1853" y="236"/>
                  </a:moveTo>
                  <a:lnTo>
                    <a:pt x="2088" y="1617"/>
                  </a:lnTo>
                  <a:lnTo>
                    <a:pt x="1449" y="1819"/>
                  </a:lnTo>
                  <a:lnTo>
                    <a:pt x="1045" y="1987"/>
                  </a:lnTo>
                  <a:lnTo>
                    <a:pt x="809" y="2054"/>
                  </a:lnTo>
                  <a:lnTo>
                    <a:pt x="607" y="2088"/>
                  </a:lnTo>
                  <a:lnTo>
                    <a:pt x="405" y="1482"/>
                  </a:lnTo>
                  <a:lnTo>
                    <a:pt x="203" y="842"/>
                  </a:lnTo>
                  <a:lnTo>
                    <a:pt x="640" y="708"/>
                  </a:lnTo>
                  <a:lnTo>
                    <a:pt x="1045" y="573"/>
                  </a:lnTo>
                  <a:lnTo>
                    <a:pt x="1853" y="236"/>
                  </a:lnTo>
                  <a:close/>
                  <a:moveTo>
                    <a:pt x="1886" y="1"/>
                  </a:moveTo>
                  <a:lnTo>
                    <a:pt x="1011" y="304"/>
                  </a:lnTo>
                  <a:lnTo>
                    <a:pt x="573" y="472"/>
                  </a:lnTo>
                  <a:lnTo>
                    <a:pt x="135" y="640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1112"/>
                  </a:lnTo>
                  <a:lnTo>
                    <a:pt x="169" y="1482"/>
                  </a:lnTo>
                  <a:lnTo>
                    <a:pt x="405" y="2256"/>
                  </a:lnTo>
                  <a:lnTo>
                    <a:pt x="438" y="2324"/>
                  </a:lnTo>
                  <a:lnTo>
                    <a:pt x="708" y="2324"/>
                  </a:lnTo>
                  <a:lnTo>
                    <a:pt x="876" y="2290"/>
                  </a:lnTo>
                  <a:lnTo>
                    <a:pt x="1213" y="2155"/>
                  </a:lnTo>
                  <a:lnTo>
                    <a:pt x="2257" y="1819"/>
                  </a:lnTo>
                  <a:lnTo>
                    <a:pt x="2290" y="1819"/>
                  </a:lnTo>
                  <a:lnTo>
                    <a:pt x="2324" y="1785"/>
                  </a:lnTo>
                  <a:lnTo>
                    <a:pt x="2324" y="1684"/>
                  </a:lnTo>
                  <a:lnTo>
                    <a:pt x="2021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794637" y="2591503"/>
              <a:ext cx="11825" cy="24450"/>
            </a:xfrm>
            <a:custGeom>
              <a:avLst/>
              <a:gdLst/>
              <a:ahLst/>
              <a:cxnLst/>
              <a:rect l="0" t="0" r="0" b="0"/>
              <a:pathLst>
                <a:path w="473" h="978" extrusionOk="0">
                  <a:moveTo>
                    <a:pt x="35" y="1"/>
                  </a:moveTo>
                  <a:lnTo>
                    <a:pt x="1" y="68"/>
                  </a:lnTo>
                  <a:lnTo>
                    <a:pt x="35" y="169"/>
                  </a:lnTo>
                  <a:lnTo>
                    <a:pt x="68" y="270"/>
                  </a:lnTo>
                  <a:lnTo>
                    <a:pt x="136" y="506"/>
                  </a:lnTo>
                  <a:lnTo>
                    <a:pt x="203" y="742"/>
                  </a:lnTo>
                  <a:lnTo>
                    <a:pt x="237" y="843"/>
                  </a:lnTo>
                  <a:lnTo>
                    <a:pt x="304" y="944"/>
                  </a:lnTo>
                  <a:lnTo>
                    <a:pt x="338" y="977"/>
                  </a:lnTo>
                  <a:lnTo>
                    <a:pt x="405" y="977"/>
                  </a:lnTo>
                  <a:lnTo>
                    <a:pt x="439" y="944"/>
                  </a:lnTo>
                  <a:lnTo>
                    <a:pt x="472" y="876"/>
                  </a:lnTo>
                  <a:lnTo>
                    <a:pt x="439" y="775"/>
                  </a:lnTo>
                  <a:lnTo>
                    <a:pt x="405" y="674"/>
                  </a:lnTo>
                  <a:lnTo>
                    <a:pt x="338" y="439"/>
                  </a:lnTo>
                  <a:lnTo>
                    <a:pt x="237" y="203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770237" y="2573828"/>
              <a:ext cx="62300" cy="58100"/>
            </a:xfrm>
            <a:custGeom>
              <a:avLst/>
              <a:gdLst/>
              <a:ahLst/>
              <a:cxnLst/>
              <a:rect l="0" t="0" r="0" b="0"/>
              <a:pathLst>
                <a:path w="2492" h="2324" extrusionOk="0">
                  <a:moveTo>
                    <a:pt x="1886" y="237"/>
                  </a:moveTo>
                  <a:lnTo>
                    <a:pt x="2122" y="1078"/>
                  </a:lnTo>
                  <a:lnTo>
                    <a:pt x="2223" y="1415"/>
                  </a:lnTo>
                  <a:lnTo>
                    <a:pt x="2256" y="1583"/>
                  </a:lnTo>
                  <a:lnTo>
                    <a:pt x="2223" y="1684"/>
                  </a:lnTo>
                  <a:lnTo>
                    <a:pt x="2189" y="1752"/>
                  </a:lnTo>
                  <a:lnTo>
                    <a:pt x="2088" y="1819"/>
                  </a:lnTo>
                  <a:lnTo>
                    <a:pt x="1920" y="1886"/>
                  </a:lnTo>
                  <a:lnTo>
                    <a:pt x="1583" y="1954"/>
                  </a:lnTo>
                  <a:lnTo>
                    <a:pt x="1280" y="2021"/>
                  </a:lnTo>
                  <a:lnTo>
                    <a:pt x="943" y="2055"/>
                  </a:lnTo>
                  <a:lnTo>
                    <a:pt x="775" y="2055"/>
                  </a:lnTo>
                  <a:lnTo>
                    <a:pt x="674" y="2021"/>
                  </a:lnTo>
                  <a:lnTo>
                    <a:pt x="573" y="1954"/>
                  </a:lnTo>
                  <a:lnTo>
                    <a:pt x="506" y="1785"/>
                  </a:lnTo>
                  <a:lnTo>
                    <a:pt x="438" y="1247"/>
                  </a:lnTo>
                  <a:lnTo>
                    <a:pt x="371" y="944"/>
                  </a:lnTo>
                  <a:lnTo>
                    <a:pt x="270" y="674"/>
                  </a:lnTo>
                  <a:lnTo>
                    <a:pt x="472" y="674"/>
                  </a:lnTo>
                  <a:lnTo>
                    <a:pt x="674" y="641"/>
                  </a:lnTo>
                  <a:lnTo>
                    <a:pt x="1078" y="506"/>
                  </a:lnTo>
                  <a:lnTo>
                    <a:pt x="1886" y="237"/>
                  </a:lnTo>
                  <a:close/>
                  <a:moveTo>
                    <a:pt x="1920" y="1"/>
                  </a:moveTo>
                  <a:lnTo>
                    <a:pt x="977" y="270"/>
                  </a:lnTo>
                  <a:lnTo>
                    <a:pt x="506" y="405"/>
                  </a:lnTo>
                  <a:lnTo>
                    <a:pt x="34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4" y="641"/>
                  </a:lnTo>
                  <a:lnTo>
                    <a:pt x="102" y="674"/>
                  </a:lnTo>
                  <a:lnTo>
                    <a:pt x="68" y="708"/>
                  </a:lnTo>
                  <a:lnTo>
                    <a:pt x="68" y="742"/>
                  </a:lnTo>
                  <a:lnTo>
                    <a:pt x="169" y="1112"/>
                  </a:lnTo>
                  <a:lnTo>
                    <a:pt x="203" y="1516"/>
                  </a:lnTo>
                  <a:lnTo>
                    <a:pt x="270" y="1920"/>
                  </a:lnTo>
                  <a:lnTo>
                    <a:pt x="304" y="2122"/>
                  </a:lnTo>
                  <a:lnTo>
                    <a:pt x="405" y="2290"/>
                  </a:lnTo>
                  <a:lnTo>
                    <a:pt x="438" y="2324"/>
                  </a:lnTo>
                  <a:lnTo>
                    <a:pt x="775" y="2324"/>
                  </a:lnTo>
                  <a:lnTo>
                    <a:pt x="1078" y="2290"/>
                  </a:lnTo>
                  <a:lnTo>
                    <a:pt x="1650" y="2156"/>
                  </a:lnTo>
                  <a:lnTo>
                    <a:pt x="2021" y="2088"/>
                  </a:lnTo>
                  <a:lnTo>
                    <a:pt x="2189" y="2021"/>
                  </a:lnTo>
                  <a:lnTo>
                    <a:pt x="2357" y="1920"/>
                  </a:lnTo>
                  <a:lnTo>
                    <a:pt x="2425" y="1853"/>
                  </a:lnTo>
                  <a:lnTo>
                    <a:pt x="2458" y="1785"/>
                  </a:lnTo>
                  <a:lnTo>
                    <a:pt x="2492" y="1651"/>
                  </a:lnTo>
                  <a:lnTo>
                    <a:pt x="2458" y="1482"/>
                  </a:lnTo>
                  <a:lnTo>
                    <a:pt x="2458" y="1348"/>
                  </a:lnTo>
                  <a:lnTo>
                    <a:pt x="2256" y="708"/>
                  </a:lnTo>
                  <a:lnTo>
                    <a:pt x="2054" y="68"/>
                  </a:lnTo>
                  <a:lnTo>
                    <a:pt x="20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988237" y="2412227"/>
              <a:ext cx="64825" cy="58100"/>
            </a:xfrm>
            <a:custGeom>
              <a:avLst/>
              <a:gdLst/>
              <a:ahLst/>
              <a:cxnLst/>
              <a:rect l="0" t="0" r="0" b="0"/>
              <a:pathLst>
                <a:path w="2593" h="2324" extrusionOk="0">
                  <a:moveTo>
                    <a:pt x="1953" y="169"/>
                  </a:moveTo>
                  <a:lnTo>
                    <a:pt x="2021" y="506"/>
                  </a:lnTo>
                  <a:lnTo>
                    <a:pt x="2088" y="809"/>
                  </a:lnTo>
                  <a:lnTo>
                    <a:pt x="2189" y="1145"/>
                  </a:lnTo>
                  <a:lnTo>
                    <a:pt x="2357" y="1448"/>
                  </a:lnTo>
                  <a:lnTo>
                    <a:pt x="2290" y="1482"/>
                  </a:lnTo>
                  <a:lnTo>
                    <a:pt x="2155" y="1549"/>
                  </a:lnTo>
                  <a:lnTo>
                    <a:pt x="1684" y="1718"/>
                  </a:lnTo>
                  <a:lnTo>
                    <a:pt x="674" y="2054"/>
                  </a:lnTo>
                  <a:lnTo>
                    <a:pt x="539" y="1347"/>
                  </a:lnTo>
                  <a:lnTo>
                    <a:pt x="438" y="1011"/>
                  </a:lnTo>
                  <a:lnTo>
                    <a:pt x="304" y="674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236" y="506"/>
                  </a:lnTo>
                  <a:lnTo>
                    <a:pt x="169" y="506"/>
                  </a:lnTo>
                  <a:lnTo>
                    <a:pt x="169" y="539"/>
                  </a:lnTo>
                  <a:lnTo>
                    <a:pt x="68" y="539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41"/>
                  </a:lnTo>
                  <a:lnTo>
                    <a:pt x="135" y="708"/>
                  </a:lnTo>
                  <a:lnTo>
                    <a:pt x="169" y="1112"/>
                  </a:lnTo>
                  <a:lnTo>
                    <a:pt x="270" y="1482"/>
                  </a:lnTo>
                  <a:lnTo>
                    <a:pt x="438" y="2223"/>
                  </a:lnTo>
                  <a:lnTo>
                    <a:pt x="472" y="2290"/>
                  </a:lnTo>
                  <a:lnTo>
                    <a:pt x="506" y="2324"/>
                  </a:lnTo>
                  <a:lnTo>
                    <a:pt x="607" y="2324"/>
                  </a:lnTo>
                  <a:lnTo>
                    <a:pt x="1650" y="1987"/>
                  </a:lnTo>
                  <a:lnTo>
                    <a:pt x="2122" y="1886"/>
                  </a:lnTo>
                  <a:lnTo>
                    <a:pt x="2357" y="1785"/>
                  </a:lnTo>
                  <a:lnTo>
                    <a:pt x="2458" y="1751"/>
                  </a:lnTo>
                  <a:lnTo>
                    <a:pt x="2526" y="1684"/>
                  </a:lnTo>
                  <a:lnTo>
                    <a:pt x="2593" y="1549"/>
                  </a:lnTo>
                  <a:lnTo>
                    <a:pt x="2593" y="1482"/>
                  </a:lnTo>
                  <a:lnTo>
                    <a:pt x="2593" y="1381"/>
                  </a:lnTo>
                  <a:lnTo>
                    <a:pt x="2290" y="741"/>
                  </a:lnTo>
                  <a:lnTo>
                    <a:pt x="2189" y="405"/>
                  </a:lnTo>
                  <a:lnTo>
                    <a:pt x="2122" y="68"/>
                  </a:lnTo>
                  <a:lnTo>
                    <a:pt x="208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893137" y="2546053"/>
              <a:ext cx="56400" cy="56425"/>
            </a:xfrm>
            <a:custGeom>
              <a:avLst/>
              <a:gdLst/>
              <a:ahLst/>
              <a:cxnLst/>
              <a:rect l="0" t="0" r="0" b="0"/>
              <a:pathLst>
                <a:path w="2256" h="2257" extrusionOk="0">
                  <a:moveTo>
                    <a:pt x="1751" y="236"/>
                  </a:moveTo>
                  <a:lnTo>
                    <a:pt x="2020" y="1583"/>
                  </a:lnTo>
                  <a:lnTo>
                    <a:pt x="1313" y="1785"/>
                  </a:lnTo>
                  <a:lnTo>
                    <a:pt x="606" y="1987"/>
                  </a:lnTo>
                  <a:lnTo>
                    <a:pt x="303" y="1011"/>
                  </a:lnTo>
                  <a:lnTo>
                    <a:pt x="236" y="775"/>
                  </a:lnTo>
                  <a:lnTo>
                    <a:pt x="236" y="607"/>
                  </a:lnTo>
                  <a:lnTo>
                    <a:pt x="269" y="573"/>
                  </a:lnTo>
                  <a:lnTo>
                    <a:pt x="337" y="540"/>
                  </a:lnTo>
                  <a:lnTo>
                    <a:pt x="572" y="472"/>
                  </a:lnTo>
                  <a:lnTo>
                    <a:pt x="842" y="472"/>
                  </a:lnTo>
                  <a:lnTo>
                    <a:pt x="1313" y="371"/>
                  </a:lnTo>
                  <a:lnTo>
                    <a:pt x="1751" y="236"/>
                  </a:lnTo>
                  <a:close/>
                  <a:moveTo>
                    <a:pt x="1784" y="1"/>
                  </a:moveTo>
                  <a:lnTo>
                    <a:pt x="1212" y="135"/>
                  </a:lnTo>
                  <a:lnTo>
                    <a:pt x="640" y="270"/>
                  </a:lnTo>
                  <a:lnTo>
                    <a:pt x="337" y="304"/>
                  </a:lnTo>
                  <a:lnTo>
                    <a:pt x="168" y="338"/>
                  </a:lnTo>
                  <a:lnTo>
                    <a:pt x="101" y="371"/>
                  </a:lnTo>
                  <a:lnTo>
                    <a:pt x="34" y="439"/>
                  </a:lnTo>
                  <a:lnTo>
                    <a:pt x="0" y="607"/>
                  </a:lnTo>
                  <a:lnTo>
                    <a:pt x="0" y="775"/>
                  </a:lnTo>
                  <a:lnTo>
                    <a:pt x="101" y="1078"/>
                  </a:lnTo>
                  <a:lnTo>
                    <a:pt x="303" y="1651"/>
                  </a:lnTo>
                  <a:lnTo>
                    <a:pt x="370" y="1819"/>
                  </a:lnTo>
                  <a:lnTo>
                    <a:pt x="505" y="2021"/>
                  </a:lnTo>
                  <a:lnTo>
                    <a:pt x="471" y="2055"/>
                  </a:lnTo>
                  <a:lnTo>
                    <a:pt x="438" y="2088"/>
                  </a:lnTo>
                  <a:lnTo>
                    <a:pt x="438" y="2189"/>
                  </a:lnTo>
                  <a:lnTo>
                    <a:pt x="505" y="2257"/>
                  </a:lnTo>
                  <a:lnTo>
                    <a:pt x="606" y="2257"/>
                  </a:lnTo>
                  <a:lnTo>
                    <a:pt x="1380" y="2021"/>
                  </a:lnTo>
                  <a:lnTo>
                    <a:pt x="2188" y="1752"/>
                  </a:lnTo>
                  <a:lnTo>
                    <a:pt x="2256" y="1718"/>
                  </a:lnTo>
                  <a:lnTo>
                    <a:pt x="2256" y="1617"/>
                  </a:lnTo>
                  <a:lnTo>
                    <a:pt x="2121" y="843"/>
                  </a:lnTo>
                  <a:lnTo>
                    <a:pt x="1953" y="68"/>
                  </a:lnTo>
                  <a:lnTo>
                    <a:pt x="18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779487" y="2537653"/>
              <a:ext cx="16875" cy="23575"/>
            </a:xfrm>
            <a:custGeom>
              <a:avLst/>
              <a:gdLst/>
              <a:ahLst/>
              <a:cxnLst/>
              <a:rect l="0" t="0" r="0" b="0"/>
              <a:pathLst>
                <a:path w="675" h="943" extrusionOk="0">
                  <a:moveTo>
                    <a:pt x="270" y="0"/>
                  </a:moveTo>
                  <a:lnTo>
                    <a:pt x="203" y="34"/>
                  </a:lnTo>
                  <a:lnTo>
                    <a:pt x="169" y="67"/>
                  </a:lnTo>
                  <a:lnTo>
                    <a:pt x="136" y="202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68" y="741"/>
                  </a:lnTo>
                  <a:lnTo>
                    <a:pt x="136" y="741"/>
                  </a:lnTo>
                  <a:lnTo>
                    <a:pt x="506" y="606"/>
                  </a:lnTo>
                  <a:lnTo>
                    <a:pt x="506" y="775"/>
                  </a:lnTo>
                  <a:lnTo>
                    <a:pt x="506" y="876"/>
                  </a:lnTo>
                  <a:lnTo>
                    <a:pt x="573" y="909"/>
                  </a:lnTo>
                  <a:lnTo>
                    <a:pt x="573" y="943"/>
                  </a:lnTo>
                  <a:lnTo>
                    <a:pt x="607" y="909"/>
                  </a:lnTo>
                  <a:lnTo>
                    <a:pt x="641" y="876"/>
                  </a:lnTo>
                  <a:lnTo>
                    <a:pt x="674" y="808"/>
                  </a:lnTo>
                  <a:lnTo>
                    <a:pt x="674" y="640"/>
                  </a:lnTo>
                  <a:lnTo>
                    <a:pt x="641" y="438"/>
                  </a:lnTo>
                  <a:lnTo>
                    <a:pt x="573" y="236"/>
                  </a:lnTo>
                  <a:lnTo>
                    <a:pt x="540" y="404"/>
                  </a:lnTo>
                  <a:lnTo>
                    <a:pt x="472" y="404"/>
                  </a:lnTo>
                  <a:lnTo>
                    <a:pt x="237" y="505"/>
                  </a:lnTo>
                  <a:lnTo>
                    <a:pt x="270" y="370"/>
                  </a:lnTo>
                  <a:lnTo>
                    <a:pt x="270" y="236"/>
                  </a:lnTo>
                  <a:lnTo>
                    <a:pt x="304" y="168"/>
                  </a:lnTo>
                  <a:lnTo>
                    <a:pt x="304" y="135"/>
                  </a:lnTo>
                  <a:lnTo>
                    <a:pt x="338" y="101"/>
                  </a:lnTo>
                  <a:lnTo>
                    <a:pt x="338" y="67"/>
                  </a:lnTo>
                  <a:lnTo>
                    <a:pt x="304" y="34"/>
                  </a:lnTo>
                  <a:lnTo>
                    <a:pt x="3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819062" y="2507353"/>
              <a:ext cx="59775" cy="53875"/>
            </a:xfrm>
            <a:custGeom>
              <a:avLst/>
              <a:gdLst/>
              <a:ahLst/>
              <a:cxnLst/>
              <a:rect l="0" t="0" r="0" b="0"/>
              <a:pathLst>
                <a:path w="2391" h="2155" extrusionOk="0">
                  <a:moveTo>
                    <a:pt x="1616" y="236"/>
                  </a:moveTo>
                  <a:lnTo>
                    <a:pt x="1717" y="269"/>
                  </a:lnTo>
                  <a:lnTo>
                    <a:pt x="1785" y="303"/>
                  </a:lnTo>
                  <a:lnTo>
                    <a:pt x="1818" y="370"/>
                  </a:lnTo>
                  <a:lnTo>
                    <a:pt x="1886" y="572"/>
                  </a:lnTo>
                  <a:lnTo>
                    <a:pt x="1919" y="774"/>
                  </a:lnTo>
                  <a:lnTo>
                    <a:pt x="2121" y="1616"/>
                  </a:lnTo>
                  <a:lnTo>
                    <a:pt x="1381" y="1784"/>
                  </a:lnTo>
                  <a:lnTo>
                    <a:pt x="606" y="1886"/>
                  </a:lnTo>
                  <a:lnTo>
                    <a:pt x="505" y="1582"/>
                  </a:lnTo>
                  <a:lnTo>
                    <a:pt x="472" y="1279"/>
                  </a:lnTo>
                  <a:lnTo>
                    <a:pt x="371" y="673"/>
                  </a:lnTo>
                  <a:lnTo>
                    <a:pt x="674" y="572"/>
                  </a:lnTo>
                  <a:lnTo>
                    <a:pt x="943" y="471"/>
                  </a:lnTo>
                  <a:lnTo>
                    <a:pt x="1212" y="370"/>
                  </a:lnTo>
                  <a:lnTo>
                    <a:pt x="1515" y="269"/>
                  </a:lnTo>
                  <a:lnTo>
                    <a:pt x="1616" y="236"/>
                  </a:lnTo>
                  <a:close/>
                  <a:moveTo>
                    <a:pt x="1852" y="0"/>
                  </a:moveTo>
                  <a:lnTo>
                    <a:pt x="1650" y="34"/>
                  </a:lnTo>
                  <a:lnTo>
                    <a:pt x="1448" y="67"/>
                  </a:lnTo>
                  <a:lnTo>
                    <a:pt x="1078" y="202"/>
                  </a:lnTo>
                  <a:lnTo>
                    <a:pt x="741" y="337"/>
                  </a:lnTo>
                  <a:lnTo>
                    <a:pt x="337" y="471"/>
                  </a:lnTo>
                  <a:lnTo>
                    <a:pt x="337" y="438"/>
                  </a:lnTo>
                  <a:lnTo>
                    <a:pt x="303" y="370"/>
                  </a:lnTo>
                  <a:lnTo>
                    <a:pt x="270" y="370"/>
                  </a:lnTo>
                  <a:lnTo>
                    <a:pt x="202" y="404"/>
                  </a:lnTo>
                  <a:lnTo>
                    <a:pt x="169" y="438"/>
                  </a:lnTo>
                  <a:lnTo>
                    <a:pt x="169" y="505"/>
                  </a:lnTo>
                  <a:lnTo>
                    <a:pt x="68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40"/>
                  </a:lnTo>
                  <a:lnTo>
                    <a:pt x="68" y="707"/>
                  </a:lnTo>
                  <a:lnTo>
                    <a:pt x="101" y="741"/>
                  </a:lnTo>
                  <a:lnTo>
                    <a:pt x="169" y="741"/>
                  </a:lnTo>
                  <a:lnTo>
                    <a:pt x="202" y="1077"/>
                  </a:lnTo>
                  <a:lnTo>
                    <a:pt x="236" y="1414"/>
                  </a:lnTo>
                  <a:lnTo>
                    <a:pt x="303" y="1717"/>
                  </a:lnTo>
                  <a:lnTo>
                    <a:pt x="404" y="2054"/>
                  </a:lnTo>
                  <a:lnTo>
                    <a:pt x="438" y="2121"/>
                  </a:lnTo>
                  <a:lnTo>
                    <a:pt x="505" y="2155"/>
                  </a:lnTo>
                  <a:lnTo>
                    <a:pt x="1414" y="2020"/>
                  </a:lnTo>
                  <a:lnTo>
                    <a:pt x="2290" y="1818"/>
                  </a:lnTo>
                  <a:lnTo>
                    <a:pt x="2357" y="1751"/>
                  </a:lnTo>
                  <a:lnTo>
                    <a:pt x="2391" y="1650"/>
                  </a:lnTo>
                  <a:lnTo>
                    <a:pt x="1953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6827462" y="2467777"/>
              <a:ext cx="15175" cy="29500"/>
            </a:xfrm>
            <a:custGeom>
              <a:avLst/>
              <a:gdLst/>
              <a:ahLst/>
              <a:cxnLst/>
              <a:rect l="0" t="0" r="0" b="0"/>
              <a:pathLst>
                <a:path w="607" h="1180" extrusionOk="0">
                  <a:moveTo>
                    <a:pt x="405" y="203"/>
                  </a:moveTo>
                  <a:lnTo>
                    <a:pt x="371" y="337"/>
                  </a:lnTo>
                  <a:lnTo>
                    <a:pt x="304" y="506"/>
                  </a:lnTo>
                  <a:lnTo>
                    <a:pt x="270" y="472"/>
                  </a:lnTo>
                  <a:lnTo>
                    <a:pt x="237" y="405"/>
                  </a:lnTo>
                  <a:lnTo>
                    <a:pt x="203" y="337"/>
                  </a:lnTo>
                  <a:lnTo>
                    <a:pt x="203" y="270"/>
                  </a:lnTo>
                  <a:lnTo>
                    <a:pt x="304" y="203"/>
                  </a:lnTo>
                  <a:close/>
                  <a:moveTo>
                    <a:pt x="338" y="1"/>
                  </a:moveTo>
                  <a:lnTo>
                    <a:pt x="203" y="34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236"/>
                  </a:lnTo>
                  <a:lnTo>
                    <a:pt x="35" y="405"/>
                  </a:lnTo>
                  <a:lnTo>
                    <a:pt x="102" y="573"/>
                  </a:lnTo>
                  <a:lnTo>
                    <a:pt x="203" y="674"/>
                  </a:lnTo>
                  <a:lnTo>
                    <a:pt x="136" y="741"/>
                  </a:lnTo>
                  <a:lnTo>
                    <a:pt x="68" y="809"/>
                  </a:lnTo>
                  <a:lnTo>
                    <a:pt x="68" y="910"/>
                  </a:lnTo>
                  <a:lnTo>
                    <a:pt x="68" y="977"/>
                  </a:lnTo>
                  <a:lnTo>
                    <a:pt x="136" y="1078"/>
                  </a:lnTo>
                  <a:lnTo>
                    <a:pt x="203" y="1145"/>
                  </a:lnTo>
                  <a:lnTo>
                    <a:pt x="304" y="1179"/>
                  </a:lnTo>
                  <a:lnTo>
                    <a:pt x="439" y="1145"/>
                  </a:lnTo>
                  <a:lnTo>
                    <a:pt x="506" y="1044"/>
                  </a:lnTo>
                  <a:lnTo>
                    <a:pt x="540" y="943"/>
                  </a:lnTo>
                  <a:lnTo>
                    <a:pt x="540" y="809"/>
                  </a:lnTo>
                  <a:lnTo>
                    <a:pt x="472" y="674"/>
                  </a:lnTo>
                  <a:lnTo>
                    <a:pt x="405" y="573"/>
                  </a:lnTo>
                  <a:lnTo>
                    <a:pt x="506" y="506"/>
                  </a:lnTo>
                  <a:lnTo>
                    <a:pt x="573" y="371"/>
                  </a:lnTo>
                  <a:lnTo>
                    <a:pt x="607" y="236"/>
                  </a:lnTo>
                  <a:lnTo>
                    <a:pt x="607" y="102"/>
                  </a:lnTo>
                  <a:lnTo>
                    <a:pt x="573" y="34"/>
                  </a:lnTo>
                  <a:lnTo>
                    <a:pt x="50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6984037" y="2574678"/>
              <a:ext cx="27800" cy="22750"/>
            </a:xfrm>
            <a:custGeom>
              <a:avLst/>
              <a:gdLst/>
              <a:ahLst/>
              <a:cxnLst/>
              <a:rect l="0" t="0" r="0" b="0"/>
              <a:pathLst>
                <a:path w="1112" h="910" extrusionOk="0">
                  <a:moveTo>
                    <a:pt x="101" y="1"/>
                  </a:moveTo>
                  <a:lnTo>
                    <a:pt x="68" y="68"/>
                  </a:lnTo>
                  <a:lnTo>
                    <a:pt x="101" y="203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539"/>
                  </a:lnTo>
                  <a:lnTo>
                    <a:pt x="101" y="573"/>
                  </a:lnTo>
                  <a:lnTo>
                    <a:pt x="169" y="539"/>
                  </a:lnTo>
                  <a:lnTo>
                    <a:pt x="236" y="708"/>
                  </a:lnTo>
                  <a:lnTo>
                    <a:pt x="303" y="842"/>
                  </a:lnTo>
                  <a:lnTo>
                    <a:pt x="337" y="876"/>
                  </a:lnTo>
                  <a:lnTo>
                    <a:pt x="371" y="910"/>
                  </a:lnTo>
                  <a:lnTo>
                    <a:pt x="438" y="876"/>
                  </a:lnTo>
                  <a:lnTo>
                    <a:pt x="438" y="809"/>
                  </a:lnTo>
                  <a:lnTo>
                    <a:pt x="404" y="640"/>
                  </a:lnTo>
                  <a:lnTo>
                    <a:pt x="371" y="472"/>
                  </a:lnTo>
                  <a:lnTo>
                    <a:pt x="438" y="438"/>
                  </a:lnTo>
                  <a:lnTo>
                    <a:pt x="775" y="337"/>
                  </a:lnTo>
                  <a:lnTo>
                    <a:pt x="909" y="304"/>
                  </a:lnTo>
                  <a:lnTo>
                    <a:pt x="1078" y="236"/>
                  </a:lnTo>
                  <a:lnTo>
                    <a:pt x="1111" y="169"/>
                  </a:lnTo>
                  <a:lnTo>
                    <a:pt x="1111" y="135"/>
                  </a:lnTo>
                  <a:lnTo>
                    <a:pt x="1078" y="102"/>
                  </a:lnTo>
                  <a:lnTo>
                    <a:pt x="943" y="68"/>
                  </a:lnTo>
                  <a:lnTo>
                    <a:pt x="808" y="102"/>
                  </a:lnTo>
                  <a:lnTo>
                    <a:pt x="573" y="135"/>
                  </a:lnTo>
                  <a:lnTo>
                    <a:pt x="303" y="236"/>
                  </a:lnTo>
                  <a:lnTo>
                    <a:pt x="202" y="34"/>
                  </a:lnTo>
                  <a:lnTo>
                    <a:pt x="1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6808962" y="2453478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650" y="236"/>
                  </a:moveTo>
                  <a:lnTo>
                    <a:pt x="1717" y="371"/>
                  </a:lnTo>
                  <a:lnTo>
                    <a:pt x="1785" y="707"/>
                  </a:lnTo>
                  <a:lnTo>
                    <a:pt x="1953" y="1482"/>
                  </a:lnTo>
                  <a:lnTo>
                    <a:pt x="1246" y="1717"/>
                  </a:lnTo>
                  <a:lnTo>
                    <a:pt x="539" y="1953"/>
                  </a:lnTo>
                  <a:lnTo>
                    <a:pt x="371" y="1381"/>
                  </a:lnTo>
                  <a:lnTo>
                    <a:pt x="270" y="943"/>
                  </a:lnTo>
                  <a:lnTo>
                    <a:pt x="236" y="808"/>
                  </a:lnTo>
                  <a:lnTo>
                    <a:pt x="236" y="741"/>
                  </a:lnTo>
                  <a:lnTo>
                    <a:pt x="943" y="438"/>
                  </a:lnTo>
                  <a:lnTo>
                    <a:pt x="1280" y="303"/>
                  </a:lnTo>
                  <a:lnTo>
                    <a:pt x="1650" y="236"/>
                  </a:lnTo>
                  <a:close/>
                  <a:moveTo>
                    <a:pt x="1751" y="0"/>
                  </a:moveTo>
                  <a:lnTo>
                    <a:pt x="1347" y="34"/>
                  </a:lnTo>
                  <a:lnTo>
                    <a:pt x="909" y="135"/>
                  </a:lnTo>
                  <a:lnTo>
                    <a:pt x="505" y="337"/>
                  </a:lnTo>
                  <a:lnTo>
                    <a:pt x="337" y="438"/>
                  </a:lnTo>
                  <a:lnTo>
                    <a:pt x="169" y="539"/>
                  </a:lnTo>
                  <a:lnTo>
                    <a:pt x="101" y="539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0" y="775"/>
                  </a:lnTo>
                  <a:lnTo>
                    <a:pt x="68" y="1010"/>
                  </a:lnTo>
                  <a:lnTo>
                    <a:pt x="337" y="2121"/>
                  </a:lnTo>
                  <a:lnTo>
                    <a:pt x="337" y="2189"/>
                  </a:lnTo>
                  <a:lnTo>
                    <a:pt x="371" y="2222"/>
                  </a:lnTo>
                  <a:lnTo>
                    <a:pt x="472" y="2222"/>
                  </a:lnTo>
                  <a:lnTo>
                    <a:pt x="1313" y="1953"/>
                  </a:lnTo>
                  <a:lnTo>
                    <a:pt x="2121" y="1684"/>
                  </a:lnTo>
                  <a:lnTo>
                    <a:pt x="2189" y="1650"/>
                  </a:lnTo>
                  <a:lnTo>
                    <a:pt x="2222" y="1616"/>
                  </a:lnTo>
                  <a:lnTo>
                    <a:pt x="2222" y="1549"/>
                  </a:lnTo>
                  <a:lnTo>
                    <a:pt x="2222" y="1482"/>
                  </a:lnTo>
                  <a:lnTo>
                    <a:pt x="2088" y="1212"/>
                  </a:lnTo>
                  <a:lnTo>
                    <a:pt x="2054" y="909"/>
                  </a:lnTo>
                  <a:lnTo>
                    <a:pt x="1953" y="270"/>
                  </a:lnTo>
                  <a:lnTo>
                    <a:pt x="1919" y="202"/>
                  </a:lnTo>
                  <a:lnTo>
                    <a:pt x="1886" y="101"/>
                  </a:lnTo>
                  <a:lnTo>
                    <a:pt x="1818" y="34"/>
                  </a:lnTo>
                  <a:lnTo>
                    <a:pt x="17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6914162" y="2562053"/>
              <a:ext cx="15175" cy="24425"/>
            </a:xfrm>
            <a:custGeom>
              <a:avLst/>
              <a:gdLst/>
              <a:ahLst/>
              <a:cxnLst/>
              <a:rect l="0" t="0" r="0" b="0"/>
              <a:pathLst>
                <a:path w="607" h="977" extrusionOk="0">
                  <a:moveTo>
                    <a:pt x="270" y="1"/>
                  </a:moveTo>
                  <a:lnTo>
                    <a:pt x="135" y="102"/>
                  </a:lnTo>
                  <a:lnTo>
                    <a:pt x="34" y="236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05"/>
                  </a:lnTo>
                  <a:lnTo>
                    <a:pt x="169" y="304"/>
                  </a:lnTo>
                  <a:lnTo>
                    <a:pt x="270" y="236"/>
                  </a:lnTo>
                  <a:lnTo>
                    <a:pt x="304" y="203"/>
                  </a:lnTo>
                  <a:lnTo>
                    <a:pt x="270" y="270"/>
                  </a:lnTo>
                  <a:lnTo>
                    <a:pt x="203" y="405"/>
                  </a:lnTo>
                  <a:lnTo>
                    <a:pt x="203" y="472"/>
                  </a:lnTo>
                  <a:lnTo>
                    <a:pt x="236" y="539"/>
                  </a:lnTo>
                  <a:lnTo>
                    <a:pt x="405" y="539"/>
                  </a:lnTo>
                  <a:lnTo>
                    <a:pt x="405" y="640"/>
                  </a:lnTo>
                  <a:lnTo>
                    <a:pt x="270" y="708"/>
                  </a:lnTo>
                  <a:lnTo>
                    <a:pt x="102" y="809"/>
                  </a:lnTo>
                  <a:lnTo>
                    <a:pt x="34" y="842"/>
                  </a:lnTo>
                  <a:lnTo>
                    <a:pt x="68" y="910"/>
                  </a:lnTo>
                  <a:lnTo>
                    <a:pt x="102" y="943"/>
                  </a:lnTo>
                  <a:lnTo>
                    <a:pt x="169" y="977"/>
                  </a:lnTo>
                  <a:lnTo>
                    <a:pt x="337" y="910"/>
                  </a:lnTo>
                  <a:lnTo>
                    <a:pt x="472" y="809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07" y="506"/>
                  </a:lnTo>
                  <a:lnTo>
                    <a:pt x="573" y="438"/>
                  </a:lnTo>
                  <a:lnTo>
                    <a:pt x="539" y="405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506" y="169"/>
                  </a:lnTo>
                  <a:lnTo>
                    <a:pt x="472" y="102"/>
                  </a:lnTo>
                  <a:lnTo>
                    <a:pt x="405" y="34"/>
                  </a:lnTo>
                  <a:lnTo>
                    <a:pt x="3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6841787" y="2524178"/>
              <a:ext cx="14325" cy="21900"/>
            </a:xfrm>
            <a:custGeom>
              <a:avLst/>
              <a:gdLst/>
              <a:ahLst/>
              <a:cxnLst/>
              <a:rect l="0" t="0" r="0" b="0"/>
              <a:pathLst>
                <a:path w="573" h="876" extrusionOk="0">
                  <a:moveTo>
                    <a:pt x="337" y="0"/>
                  </a:moveTo>
                  <a:lnTo>
                    <a:pt x="236" y="34"/>
                  </a:lnTo>
                  <a:lnTo>
                    <a:pt x="135" y="101"/>
                  </a:lnTo>
                  <a:lnTo>
                    <a:pt x="68" y="169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35" y="606"/>
                  </a:lnTo>
                  <a:lnTo>
                    <a:pt x="202" y="573"/>
                  </a:lnTo>
                  <a:lnTo>
                    <a:pt x="303" y="505"/>
                  </a:lnTo>
                  <a:lnTo>
                    <a:pt x="371" y="505"/>
                  </a:lnTo>
                  <a:lnTo>
                    <a:pt x="404" y="573"/>
                  </a:lnTo>
                  <a:lnTo>
                    <a:pt x="371" y="606"/>
                  </a:lnTo>
                  <a:lnTo>
                    <a:pt x="303" y="674"/>
                  </a:lnTo>
                  <a:lnTo>
                    <a:pt x="101" y="674"/>
                  </a:lnTo>
                  <a:lnTo>
                    <a:pt x="34" y="707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01" y="842"/>
                  </a:lnTo>
                  <a:lnTo>
                    <a:pt x="169" y="876"/>
                  </a:lnTo>
                  <a:lnTo>
                    <a:pt x="371" y="842"/>
                  </a:lnTo>
                  <a:lnTo>
                    <a:pt x="438" y="808"/>
                  </a:lnTo>
                  <a:lnTo>
                    <a:pt x="505" y="741"/>
                  </a:lnTo>
                  <a:lnTo>
                    <a:pt x="573" y="640"/>
                  </a:lnTo>
                  <a:lnTo>
                    <a:pt x="573" y="573"/>
                  </a:lnTo>
                  <a:lnTo>
                    <a:pt x="573" y="472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404" y="337"/>
                  </a:lnTo>
                  <a:lnTo>
                    <a:pt x="270" y="337"/>
                  </a:lnTo>
                  <a:lnTo>
                    <a:pt x="169" y="404"/>
                  </a:lnTo>
                  <a:lnTo>
                    <a:pt x="135" y="337"/>
                  </a:lnTo>
                  <a:lnTo>
                    <a:pt x="169" y="303"/>
                  </a:lnTo>
                  <a:lnTo>
                    <a:pt x="270" y="202"/>
                  </a:lnTo>
                  <a:lnTo>
                    <a:pt x="472" y="101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6716362" y="2637803"/>
              <a:ext cx="66525" cy="59800"/>
            </a:xfrm>
            <a:custGeom>
              <a:avLst/>
              <a:gdLst/>
              <a:ahLst/>
              <a:cxnLst/>
              <a:rect l="0" t="0" r="0" b="0"/>
              <a:pathLst>
                <a:path w="2661" h="2392" extrusionOk="0">
                  <a:moveTo>
                    <a:pt x="1953" y="304"/>
                  </a:moveTo>
                  <a:lnTo>
                    <a:pt x="2021" y="371"/>
                  </a:lnTo>
                  <a:lnTo>
                    <a:pt x="2088" y="472"/>
                  </a:lnTo>
                  <a:lnTo>
                    <a:pt x="2358" y="1347"/>
                  </a:lnTo>
                  <a:lnTo>
                    <a:pt x="2459" y="1718"/>
                  </a:lnTo>
                  <a:lnTo>
                    <a:pt x="2257" y="1718"/>
                  </a:lnTo>
                  <a:lnTo>
                    <a:pt x="2088" y="1751"/>
                  </a:lnTo>
                  <a:lnTo>
                    <a:pt x="1650" y="1852"/>
                  </a:lnTo>
                  <a:lnTo>
                    <a:pt x="1246" y="1987"/>
                  </a:lnTo>
                  <a:lnTo>
                    <a:pt x="977" y="2088"/>
                  </a:lnTo>
                  <a:lnTo>
                    <a:pt x="876" y="2122"/>
                  </a:lnTo>
                  <a:lnTo>
                    <a:pt x="809" y="2088"/>
                  </a:lnTo>
                  <a:lnTo>
                    <a:pt x="741" y="2054"/>
                  </a:lnTo>
                  <a:lnTo>
                    <a:pt x="708" y="1987"/>
                  </a:lnTo>
                  <a:lnTo>
                    <a:pt x="674" y="1852"/>
                  </a:lnTo>
                  <a:lnTo>
                    <a:pt x="640" y="1684"/>
                  </a:lnTo>
                  <a:lnTo>
                    <a:pt x="438" y="876"/>
                  </a:lnTo>
                  <a:lnTo>
                    <a:pt x="876" y="708"/>
                  </a:lnTo>
                  <a:lnTo>
                    <a:pt x="1213" y="607"/>
                  </a:lnTo>
                  <a:lnTo>
                    <a:pt x="1381" y="573"/>
                  </a:lnTo>
                  <a:lnTo>
                    <a:pt x="1549" y="472"/>
                  </a:lnTo>
                  <a:lnTo>
                    <a:pt x="1718" y="371"/>
                  </a:lnTo>
                  <a:lnTo>
                    <a:pt x="1852" y="304"/>
                  </a:lnTo>
                  <a:close/>
                  <a:moveTo>
                    <a:pt x="2021" y="1"/>
                  </a:moveTo>
                  <a:lnTo>
                    <a:pt x="1785" y="102"/>
                  </a:lnTo>
                  <a:lnTo>
                    <a:pt x="1583" y="203"/>
                  </a:lnTo>
                  <a:lnTo>
                    <a:pt x="1347" y="337"/>
                  </a:lnTo>
                  <a:lnTo>
                    <a:pt x="1145" y="405"/>
                  </a:lnTo>
                  <a:lnTo>
                    <a:pt x="573" y="607"/>
                  </a:lnTo>
                  <a:lnTo>
                    <a:pt x="304" y="708"/>
                  </a:lnTo>
                  <a:lnTo>
                    <a:pt x="34" y="842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68" y="1044"/>
                  </a:lnTo>
                  <a:lnTo>
                    <a:pt x="135" y="1044"/>
                  </a:lnTo>
                  <a:lnTo>
                    <a:pt x="304" y="943"/>
                  </a:lnTo>
                  <a:lnTo>
                    <a:pt x="337" y="1280"/>
                  </a:lnTo>
                  <a:lnTo>
                    <a:pt x="405" y="1617"/>
                  </a:lnTo>
                  <a:lnTo>
                    <a:pt x="607" y="2290"/>
                  </a:lnTo>
                  <a:lnTo>
                    <a:pt x="640" y="2357"/>
                  </a:lnTo>
                  <a:lnTo>
                    <a:pt x="708" y="2391"/>
                  </a:lnTo>
                  <a:lnTo>
                    <a:pt x="943" y="2324"/>
                  </a:lnTo>
                  <a:lnTo>
                    <a:pt x="1179" y="2256"/>
                  </a:lnTo>
                  <a:lnTo>
                    <a:pt x="1617" y="2088"/>
                  </a:lnTo>
                  <a:lnTo>
                    <a:pt x="2021" y="1987"/>
                  </a:lnTo>
                  <a:lnTo>
                    <a:pt x="2459" y="1953"/>
                  </a:lnTo>
                  <a:lnTo>
                    <a:pt x="2560" y="1920"/>
                  </a:lnTo>
                  <a:lnTo>
                    <a:pt x="2627" y="1886"/>
                  </a:lnTo>
                  <a:lnTo>
                    <a:pt x="2661" y="1785"/>
                  </a:lnTo>
                  <a:lnTo>
                    <a:pt x="2661" y="1684"/>
                  </a:lnTo>
                  <a:lnTo>
                    <a:pt x="2627" y="1482"/>
                  </a:lnTo>
                  <a:lnTo>
                    <a:pt x="2391" y="775"/>
                  </a:lnTo>
                  <a:lnTo>
                    <a:pt x="2122" y="68"/>
                  </a:lnTo>
                  <a:lnTo>
                    <a:pt x="2088" y="34"/>
                  </a:lnTo>
                  <a:lnTo>
                    <a:pt x="20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6851037" y="2572153"/>
              <a:ext cx="24425" cy="21900"/>
            </a:xfrm>
            <a:custGeom>
              <a:avLst/>
              <a:gdLst/>
              <a:ahLst/>
              <a:cxnLst/>
              <a:rect l="0" t="0" r="0" b="0"/>
              <a:pathLst>
                <a:path w="977" h="876" extrusionOk="0">
                  <a:moveTo>
                    <a:pt x="304" y="1"/>
                  </a:moveTo>
                  <a:lnTo>
                    <a:pt x="203" y="68"/>
                  </a:lnTo>
                  <a:lnTo>
                    <a:pt x="102" y="135"/>
                  </a:lnTo>
                  <a:lnTo>
                    <a:pt x="1" y="270"/>
                  </a:lnTo>
                  <a:lnTo>
                    <a:pt x="34" y="304"/>
                  </a:lnTo>
                  <a:lnTo>
                    <a:pt x="68" y="304"/>
                  </a:lnTo>
                  <a:lnTo>
                    <a:pt x="203" y="236"/>
                  </a:lnTo>
                  <a:lnTo>
                    <a:pt x="371" y="203"/>
                  </a:lnTo>
                  <a:lnTo>
                    <a:pt x="337" y="371"/>
                  </a:lnTo>
                  <a:lnTo>
                    <a:pt x="304" y="506"/>
                  </a:lnTo>
                  <a:lnTo>
                    <a:pt x="236" y="640"/>
                  </a:lnTo>
                  <a:lnTo>
                    <a:pt x="236" y="741"/>
                  </a:lnTo>
                  <a:lnTo>
                    <a:pt x="270" y="809"/>
                  </a:lnTo>
                  <a:lnTo>
                    <a:pt x="304" y="876"/>
                  </a:lnTo>
                  <a:lnTo>
                    <a:pt x="573" y="876"/>
                  </a:lnTo>
                  <a:lnTo>
                    <a:pt x="910" y="809"/>
                  </a:lnTo>
                  <a:lnTo>
                    <a:pt x="943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10" y="573"/>
                  </a:lnTo>
                  <a:lnTo>
                    <a:pt x="842" y="573"/>
                  </a:lnTo>
                  <a:lnTo>
                    <a:pt x="573" y="640"/>
                  </a:lnTo>
                  <a:lnTo>
                    <a:pt x="472" y="674"/>
                  </a:lnTo>
                  <a:lnTo>
                    <a:pt x="438" y="674"/>
                  </a:lnTo>
                  <a:lnTo>
                    <a:pt x="472" y="607"/>
                  </a:lnTo>
                  <a:lnTo>
                    <a:pt x="539" y="371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4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6775287" y="2626028"/>
              <a:ext cx="66525" cy="53050"/>
            </a:xfrm>
            <a:custGeom>
              <a:avLst/>
              <a:gdLst/>
              <a:ahLst/>
              <a:cxnLst/>
              <a:rect l="0" t="0" r="0" b="0"/>
              <a:pathLst>
                <a:path w="2661" h="2122" extrusionOk="0">
                  <a:moveTo>
                    <a:pt x="2122" y="236"/>
                  </a:moveTo>
                  <a:lnTo>
                    <a:pt x="2189" y="303"/>
                  </a:lnTo>
                  <a:lnTo>
                    <a:pt x="2256" y="438"/>
                  </a:lnTo>
                  <a:lnTo>
                    <a:pt x="2290" y="606"/>
                  </a:lnTo>
                  <a:lnTo>
                    <a:pt x="2391" y="1111"/>
                  </a:lnTo>
                  <a:lnTo>
                    <a:pt x="2391" y="1246"/>
                  </a:lnTo>
                  <a:lnTo>
                    <a:pt x="2391" y="1347"/>
                  </a:lnTo>
                  <a:lnTo>
                    <a:pt x="2357" y="1448"/>
                  </a:lnTo>
                  <a:lnTo>
                    <a:pt x="2324" y="1515"/>
                  </a:lnTo>
                  <a:lnTo>
                    <a:pt x="2189" y="1650"/>
                  </a:lnTo>
                  <a:lnTo>
                    <a:pt x="2021" y="1751"/>
                  </a:lnTo>
                  <a:lnTo>
                    <a:pt x="1819" y="1818"/>
                  </a:lnTo>
                  <a:lnTo>
                    <a:pt x="1617" y="1852"/>
                  </a:lnTo>
                  <a:lnTo>
                    <a:pt x="1179" y="1886"/>
                  </a:lnTo>
                  <a:lnTo>
                    <a:pt x="1044" y="1886"/>
                  </a:lnTo>
                  <a:lnTo>
                    <a:pt x="943" y="1785"/>
                  </a:lnTo>
                  <a:lnTo>
                    <a:pt x="842" y="1650"/>
                  </a:lnTo>
                  <a:lnTo>
                    <a:pt x="775" y="1515"/>
                  </a:lnTo>
                  <a:lnTo>
                    <a:pt x="674" y="1145"/>
                  </a:lnTo>
                  <a:lnTo>
                    <a:pt x="607" y="775"/>
                  </a:lnTo>
                  <a:lnTo>
                    <a:pt x="1112" y="640"/>
                  </a:lnTo>
                  <a:lnTo>
                    <a:pt x="1583" y="472"/>
                  </a:lnTo>
                  <a:lnTo>
                    <a:pt x="2054" y="236"/>
                  </a:lnTo>
                  <a:close/>
                  <a:moveTo>
                    <a:pt x="1987" y="0"/>
                  </a:moveTo>
                  <a:lnTo>
                    <a:pt x="1650" y="169"/>
                  </a:lnTo>
                  <a:lnTo>
                    <a:pt x="1381" y="303"/>
                  </a:lnTo>
                  <a:lnTo>
                    <a:pt x="1112" y="404"/>
                  </a:lnTo>
                  <a:lnTo>
                    <a:pt x="539" y="539"/>
                  </a:ln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102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75"/>
                  </a:lnTo>
                  <a:lnTo>
                    <a:pt x="68" y="842"/>
                  </a:lnTo>
                  <a:lnTo>
                    <a:pt x="135" y="842"/>
                  </a:lnTo>
                  <a:lnTo>
                    <a:pt x="405" y="808"/>
                  </a:lnTo>
                  <a:lnTo>
                    <a:pt x="438" y="1179"/>
                  </a:lnTo>
                  <a:lnTo>
                    <a:pt x="539" y="1583"/>
                  </a:lnTo>
                  <a:lnTo>
                    <a:pt x="640" y="1751"/>
                  </a:lnTo>
                  <a:lnTo>
                    <a:pt x="708" y="1886"/>
                  </a:lnTo>
                  <a:lnTo>
                    <a:pt x="809" y="2020"/>
                  </a:lnTo>
                  <a:lnTo>
                    <a:pt x="943" y="2088"/>
                  </a:lnTo>
                  <a:lnTo>
                    <a:pt x="1179" y="2121"/>
                  </a:lnTo>
                  <a:lnTo>
                    <a:pt x="1415" y="2121"/>
                  </a:lnTo>
                  <a:lnTo>
                    <a:pt x="1650" y="2088"/>
                  </a:lnTo>
                  <a:lnTo>
                    <a:pt x="1852" y="2054"/>
                  </a:lnTo>
                  <a:lnTo>
                    <a:pt x="2223" y="1987"/>
                  </a:lnTo>
                  <a:lnTo>
                    <a:pt x="2391" y="1919"/>
                  </a:lnTo>
                  <a:lnTo>
                    <a:pt x="2458" y="1886"/>
                  </a:lnTo>
                  <a:lnTo>
                    <a:pt x="2526" y="1818"/>
                  </a:lnTo>
                  <a:lnTo>
                    <a:pt x="2627" y="1616"/>
                  </a:lnTo>
                  <a:lnTo>
                    <a:pt x="2660" y="1448"/>
                  </a:lnTo>
                  <a:lnTo>
                    <a:pt x="2627" y="1246"/>
                  </a:lnTo>
                  <a:lnTo>
                    <a:pt x="2593" y="1044"/>
                  </a:lnTo>
                  <a:lnTo>
                    <a:pt x="2526" y="505"/>
                  </a:lnTo>
                  <a:lnTo>
                    <a:pt x="2458" y="236"/>
                  </a:lnTo>
                  <a:lnTo>
                    <a:pt x="2391" y="135"/>
                  </a:lnTo>
                  <a:lnTo>
                    <a:pt x="2324" y="34"/>
                  </a:lnTo>
                  <a:lnTo>
                    <a:pt x="22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6698687" y="2537653"/>
              <a:ext cx="58100" cy="48825"/>
            </a:xfrm>
            <a:custGeom>
              <a:avLst/>
              <a:gdLst/>
              <a:ahLst/>
              <a:cxnLst/>
              <a:rect l="0" t="0" r="0" b="0"/>
              <a:pathLst>
                <a:path w="2324" h="1953" extrusionOk="0">
                  <a:moveTo>
                    <a:pt x="1650" y="236"/>
                  </a:moveTo>
                  <a:lnTo>
                    <a:pt x="1718" y="269"/>
                  </a:lnTo>
                  <a:lnTo>
                    <a:pt x="1785" y="303"/>
                  </a:lnTo>
                  <a:lnTo>
                    <a:pt x="1886" y="438"/>
                  </a:lnTo>
                  <a:lnTo>
                    <a:pt x="1987" y="606"/>
                  </a:lnTo>
                  <a:lnTo>
                    <a:pt x="2021" y="808"/>
                  </a:lnTo>
                  <a:lnTo>
                    <a:pt x="2088" y="1010"/>
                  </a:lnTo>
                  <a:lnTo>
                    <a:pt x="2122" y="1414"/>
                  </a:lnTo>
                  <a:lnTo>
                    <a:pt x="1516" y="1549"/>
                  </a:lnTo>
                  <a:lnTo>
                    <a:pt x="910" y="1684"/>
                  </a:lnTo>
                  <a:lnTo>
                    <a:pt x="472" y="1684"/>
                  </a:lnTo>
                  <a:lnTo>
                    <a:pt x="371" y="1381"/>
                  </a:lnTo>
                  <a:lnTo>
                    <a:pt x="169" y="741"/>
                  </a:lnTo>
                  <a:lnTo>
                    <a:pt x="809" y="471"/>
                  </a:lnTo>
                  <a:lnTo>
                    <a:pt x="1112" y="337"/>
                  </a:lnTo>
                  <a:lnTo>
                    <a:pt x="1482" y="236"/>
                  </a:lnTo>
                  <a:close/>
                  <a:moveTo>
                    <a:pt x="1684" y="0"/>
                  </a:moveTo>
                  <a:lnTo>
                    <a:pt x="1482" y="34"/>
                  </a:lnTo>
                  <a:lnTo>
                    <a:pt x="1112" y="168"/>
                  </a:lnTo>
                  <a:lnTo>
                    <a:pt x="607" y="370"/>
                  </a:lnTo>
                  <a:lnTo>
                    <a:pt x="102" y="606"/>
                  </a:lnTo>
                  <a:lnTo>
                    <a:pt x="68" y="572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943"/>
                  </a:lnTo>
                  <a:lnTo>
                    <a:pt x="102" y="1280"/>
                  </a:lnTo>
                  <a:lnTo>
                    <a:pt x="304" y="1886"/>
                  </a:lnTo>
                  <a:lnTo>
                    <a:pt x="371" y="1919"/>
                  </a:lnTo>
                  <a:lnTo>
                    <a:pt x="438" y="1953"/>
                  </a:lnTo>
                  <a:lnTo>
                    <a:pt x="876" y="1886"/>
                  </a:lnTo>
                  <a:lnTo>
                    <a:pt x="1347" y="1818"/>
                  </a:lnTo>
                  <a:lnTo>
                    <a:pt x="1819" y="1717"/>
                  </a:lnTo>
                  <a:lnTo>
                    <a:pt x="2256" y="1583"/>
                  </a:lnTo>
                  <a:lnTo>
                    <a:pt x="2324" y="1515"/>
                  </a:lnTo>
                  <a:lnTo>
                    <a:pt x="2324" y="1448"/>
                  </a:lnTo>
                  <a:lnTo>
                    <a:pt x="2088" y="370"/>
                  </a:lnTo>
                  <a:lnTo>
                    <a:pt x="2021" y="135"/>
                  </a:lnTo>
                  <a:lnTo>
                    <a:pt x="1953" y="67"/>
                  </a:lnTo>
                  <a:lnTo>
                    <a:pt x="18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6740787" y="2658003"/>
              <a:ext cx="19375" cy="24450"/>
            </a:xfrm>
            <a:custGeom>
              <a:avLst/>
              <a:gdLst/>
              <a:ahLst/>
              <a:cxnLst/>
              <a:rect l="0" t="0" r="0" b="0"/>
              <a:pathLst>
                <a:path w="775" h="978" extrusionOk="0">
                  <a:moveTo>
                    <a:pt x="741" y="1"/>
                  </a:moveTo>
                  <a:lnTo>
                    <a:pt x="673" y="34"/>
                  </a:lnTo>
                  <a:lnTo>
                    <a:pt x="606" y="34"/>
                  </a:lnTo>
                  <a:lnTo>
                    <a:pt x="505" y="135"/>
                  </a:lnTo>
                  <a:lnTo>
                    <a:pt x="269" y="472"/>
                  </a:lnTo>
                  <a:lnTo>
                    <a:pt x="67" y="708"/>
                  </a:lnTo>
                  <a:lnTo>
                    <a:pt x="0" y="809"/>
                  </a:lnTo>
                  <a:lnTo>
                    <a:pt x="0" y="876"/>
                  </a:lnTo>
                  <a:lnTo>
                    <a:pt x="0" y="977"/>
                  </a:lnTo>
                  <a:lnTo>
                    <a:pt x="67" y="977"/>
                  </a:lnTo>
                  <a:lnTo>
                    <a:pt x="135" y="943"/>
                  </a:lnTo>
                  <a:lnTo>
                    <a:pt x="269" y="809"/>
                  </a:lnTo>
                  <a:lnTo>
                    <a:pt x="471" y="573"/>
                  </a:lnTo>
                  <a:lnTo>
                    <a:pt x="673" y="337"/>
                  </a:lnTo>
                  <a:lnTo>
                    <a:pt x="774" y="203"/>
                  </a:lnTo>
                  <a:lnTo>
                    <a:pt x="774" y="135"/>
                  </a:lnTo>
                  <a:lnTo>
                    <a:pt x="774" y="68"/>
                  </a:lnTo>
                  <a:lnTo>
                    <a:pt x="774" y="34"/>
                  </a:lnTo>
                  <a:lnTo>
                    <a:pt x="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6705437" y="2585628"/>
              <a:ext cx="62300" cy="57250"/>
            </a:xfrm>
            <a:custGeom>
              <a:avLst/>
              <a:gdLst/>
              <a:ahLst/>
              <a:cxnLst/>
              <a:rect l="0" t="0" r="0" b="0"/>
              <a:pathLst>
                <a:path w="2492" h="2290" extrusionOk="0">
                  <a:moveTo>
                    <a:pt x="2087" y="270"/>
                  </a:moveTo>
                  <a:lnTo>
                    <a:pt x="2155" y="505"/>
                  </a:lnTo>
                  <a:lnTo>
                    <a:pt x="2188" y="741"/>
                  </a:lnTo>
                  <a:lnTo>
                    <a:pt x="2222" y="1212"/>
                  </a:lnTo>
                  <a:lnTo>
                    <a:pt x="2222" y="1381"/>
                  </a:lnTo>
                  <a:lnTo>
                    <a:pt x="2155" y="1515"/>
                  </a:lnTo>
                  <a:lnTo>
                    <a:pt x="2054" y="1583"/>
                  </a:lnTo>
                  <a:lnTo>
                    <a:pt x="1919" y="1650"/>
                  </a:lnTo>
                  <a:lnTo>
                    <a:pt x="1616" y="1751"/>
                  </a:lnTo>
                  <a:lnTo>
                    <a:pt x="1481" y="1818"/>
                  </a:lnTo>
                  <a:lnTo>
                    <a:pt x="1347" y="1886"/>
                  </a:lnTo>
                  <a:lnTo>
                    <a:pt x="1212" y="1953"/>
                  </a:lnTo>
                  <a:lnTo>
                    <a:pt x="976" y="2054"/>
                  </a:lnTo>
                  <a:lnTo>
                    <a:pt x="741" y="2088"/>
                  </a:lnTo>
                  <a:lnTo>
                    <a:pt x="673" y="2054"/>
                  </a:lnTo>
                  <a:lnTo>
                    <a:pt x="606" y="1987"/>
                  </a:lnTo>
                  <a:lnTo>
                    <a:pt x="505" y="1549"/>
                  </a:lnTo>
                  <a:lnTo>
                    <a:pt x="438" y="1179"/>
                  </a:lnTo>
                  <a:lnTo>
                    <a:pt x="337" y="808"/>
                  </a:lnTo>
                  <a:lnTo>
                    <a:pt x="572" y="674"/>
                  </a:lnTo>
                  <a:lnTo>
                    <a:pt x="808" y="606"/>
                  </a:lnTo>
                  <a:lnTo>
                    <a:pt x="1077" y="539"/>
                  </a:lnTo>
                  <a:lnTo>
                    <a:pt x="1347" y="472"/>
                  </a:lnTo>
                  <a:lnTo>
                    <a:pt x="1751" y="438"/>
                  </a:lnTo>
                  <a:lnTo>
                    <a:pt x="1919" y="371"/>
                  </a:lnTo>
                  <a:lnTo>
                    <a:pt x="2087" y="270"/>
                  </a:lnTo>
                  <a:close/>
                  <a:moveTo>
                    <a:pt x="2087" y="0"/>
                  </a:moveTo>
                  <a:lnTo>
                    <a:pt x="2054" y="34"/>
                  </a:lnTo>
                  <a:lnTo>
                    <a:pt x="1953" y="101"/>
                  </a:lnTo>
                  <a:lnTo>
                    <a:pt x="1818" y="169"/>
                  </a:lnTo>
                  <a:lnTo>
                    <a:pt x="1549" y="270"/>
                  </a:lnTo>
                  <a:lnTo>
                    <a:pt x="1279" y="303"/>
                  </a:lnTo>
                  <a:lnTo>
                    <a:pt x="976" y="337"/>
                  </a:lnTo>
                  <a:lnTo>
                    <a:pt x="707" y="371"/>
                  </a:lnTo>
                  <a:lnTo>
                    <a:pt x="438" y="438"/>
                  </a:lnTo>
                  <a:lnTo>
                    <a:pt x="303" y="505"/>
                  </a:lnTo>
                  <a:lnTo>
                    <a:pt x="202" y="606"/>
                  </a:lnTo>
                  <a:lnTo>
                    <a:pt x="101" y="674"/>
                  </a:lnTo>
                  <a:lnTo>
                    <a:pt x="0" y="808"/>
                  </a:lnTo>
                  <a:lnTo>
                    <a:pt x="0" y="876"/>
                  </a:lnTo>
                  <a:lnTo>
                    <a:pt x="34" y="909"/>
                  </a:lnTo>
                  <a:lnTo>
                    <a:pt x="67" y="943"/>
                  </a:lnTo>
                  <a:lnTo>
                    <a:pt x="135" y="909"/>
                  </a:lnTo>
                  <a:lnTo>
                    <a:pt x="236" y="876"/>
                  </a:lnTo>
                  <a:lnTo>
                    <a:pt x="236" y="1179"/>
                  </a:lnTo>
                  <a:lnTo>
                    <a:pt x="269" y="1515"/>
                  </a:lnTo>
                  <a:lnTo>
                    <a:pt x="337" y="1818"/>
                  </a:lnTo>
                  <a:lnTo>
                    <a:pt x="438" y="2121"/>
                  </a:lnTo>
                  <a:lnTo>
                    <a:pt x="505" y="2222"/>
                  </a:lnTo>
                  <a:lnTo>
                    <a:pt x="572" y="2290"/>
                  </a:lnTo>
                  <a:lnTo>
                    <a:pt x="842" y="2290"/>
                  </a:lnTo>
                  <a:lnTo>
                    <a:pt x="1111" y="2222"/>
                  </a:lnTo>
                  <a:lnTo>
                    <a:pt x="1313" y="2155"/>
                  </a:lnTo>
                  <a:lnTo>
                    <a:pt x="1481" y="2088"/>
                  </a:lnTo>
                  <a:lnTo>
                    <a:pt x="1650" y="2020"/>
                  </a:lnTo>
                  <a:lnTo>
                    <a:pt x="1953" y="1953"/>
                  </a:lnTo>
                  <a:lnTo>
                    <a:pt x="2087" y="1886"/>
                  </a:lnTo>
                  <a:lnTo>
                    <a:pt x="2222" y="1785"/>
                  </a:lnTo>
                  <a:lnTo>
                    <a:pt x="2323" y="1684"/>
                  </a:lnTo>
                  <a:lnTo>
                    <a:pt x="2424" y="1515"/>
                  </a:lnTo>
                  <a:lnTo>
                    <a:pt x="2458" y="1347"/>
                  </a:lnTo>
                  <a:lnTo>
                    <a:pt x="2491" y="1145"/>
                  </a:lnTo>
                  <a:lnTo>
                    <a:pt x="2458" y="775"/>
                  </a:lnTo>
                  <a:lnTo>
                    <a:pt x="2357" y="371"/>
                  </a:lnTo>
                  <a:lnTo>
                    <a:pt x="2222" y="34"/>
                  </a:lnTo>
                  <a:lnTo>
                    <a:pt x="21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6806437" y="2643703"/>
              <a:ext cx="14325" cy="23600"/>
            </a:xfrm>
            <a:custGeom>
              <a:avLst/>
              <a:gdLst/>
              <a:ahLst/>
              <a:cxnLst/>
              <a:rect l="0" t="0" r="0" b="0"/>
              <a:pathLst>
                <a:path w="573" h="944" extrusionOk="0">
                  <a:moveTo>
                    <a:pt x="337" y="236"/>
                  </a:moveTo>
                  <a:lnTo>
                    <a:pt x="337" y="472"/>
                  </a:lnTo>
                  <a:lnTo>
                    <a:pt x="270" y="707"/>
                  </a:lnTo>
                  <a:lnTo>
                    <a:pt x="236" y="707"/>
                  </a:lnTo>
                  <a:lnTo>
                    <a:pt x="202" y="539"/>
                  </a:lnTo>
                  <a:lnTo>
                    <a:pt x="236" y="404"/>
                  </a:lnTo>
                  <a:lnTo>
                    <a:pt x="270" y="303"/>
                  </a:lnTo>
                  <a:lnTo>
                    <a:pt x="337" y="236"/>
                  </a:lnTo>
                  <a:close/>
                  <a:moveTo>
                    <a:pt x="303" y="0"/>
                  </a:moveTo>
                  <a:lnTo>
                    <a:pt x="202" y="68"/>
                  </a:lnTo>
                  <a:lnTo>
                    <a:pt x="135" y="135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5"/>
                  </a:lnTo>
                  <a:lnTo>
                    <a:pt x="0" y="640"/>
                  </a:lnTo>
                  <a:lnTo>
                    <a:pt x="34" y="775"/>
                  </a:lnTo>
                  <a:lnTo>
                    <a:pt x="101" y="876"/>
                  </a:lnTo>
                  <a:lnTo>
                    <a:pt x="135" y="909"/>
                  </a:lnTo>
                  <a:lnTo>
                    <a:pt x="202" y="943"/>
                  </a:lnTo>
                  <a:lnTo>
                    <a:pt x="337" y="909"/>
                  </a:lnTo>
                  <a:lnTo>
                    <a:pt x="438" y="842"/>
                  </a:lnTo>
                  <a:lnTo>
                    <a:pt x="472" y="775"/>
                  </a:lnTo>
                  <a:lnTo>
                    <a:pt x="505" y="674"/>
                  </a:lnTo>
                  <a:lnTo>
                    <a:pt x="573" y="404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68"/>
                  </a:lnTo>
                  <a:lnTo>
                    <a:pt x="404" y="34"/>
                  </a:lnTo>
                  <a:lnTo>
                    <a:pt x="37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6932687" y="2630228"/>
              <a:ext cx="5925" cy="5075"/>
            </a:xfrm>
            <a:custGeom>
              <a:avLst/>
              <a:gdLst/>
              <a:ahLst/>
              <a:cxnLst/>
              <a:rect l="0" t="0" r="0" b="0"/>
              <a:pathLst>
                <a:path w="237" h="203" extrusionOk="0">
                  <a:moveTo>
                    <a:pt x="68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68" y="203"/>
                  </a:lnTo>
                  <a:lnTo>
                    <a:pt x="135" y="203"/>
                  </a:lnTo>
                  <a:lnTo>
                    <a:pt x="202" y="169"/>
                  </a:lnTo>
                  <a:lnTo>
                    <a:pt x="236" y="169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6903237" y="2595728"/>
              <a:ext cx="58925" cy="53875"/>
            </a:xfrm>
            <a:custGeom>
              <a:avLst/>
              <a:gdLst/>
              <a:ahLst/>
              <a:cxnLst/>
              <a:rect l="0" t="0" r="0" b="0"/>
              <a:pathLst>
                <a:path w="2357" h="2155" extrusionOk="0">
                  <a:moveTo>
                    <a:pt x="1885" y="202"/>
                  </a:moveTo>
                  <a:lnTo>
                    <a:pt x="1986" y="640"/>
                  </a:lnTo>
                  <a:lnTo>
                    <a:pt x="2087" y="1044"/>
                  </a:lnTo>
                  <a:lnTo>
                    <a:pt x="2121" y="1313"/>
                  </a:lnTo>
                  <a:lnTo>
                    <a:pt x="2121" y="1448"/>
                  </a:lnTo>
                  <a:lnTo>
                    <a:pt x="2087" y="1515"/>
                  </a:lnTo>
                  <a:lnTo>
                    <a:pt x="2020" y="1549"/>
                  </a:lnTo>
                  <a:lnTo>
                    <a:pt x="1481" y="1751"/>
                  </a:lnTo>
                  <a:lnTo>
                    <a:pt x="1077" y="1886"/>
                  </a:lnTo>
                  <a:lnTo>
                    <a:pt x="943" y="1919"/>
                  </a:lnTo>
                  <a:lnTo>
                    <a:pt x="808" y="1919"/>
                  </a:lnTo>
                  <a:lnTo>
                    <a:pt x="741" y="1886"/>
                  </a:lnTo>
                  <a:lnTo>
                    <a:pt x="673" y="1751"/>
                  </a:lnTo>
                  <a:lnTo>
                    <a:pt x="640" y="1583"/>
                  </a:lnTo>
                  <a:lnTo>
                    <a:pt x="505" y="1145"/>
                  </a:lnTo>
                  <a:lnTo>
                    <a:pt x="370" y="707"/>
                  </a:lnTo>
                  <a:lnTo>
                    <a:pt x="1885" y="202"/>
                  </a:lnTo>
                  <a:close/>
                  <a:moveTo>
                    <a:pt x="1919" y="0"/>
                  </a:moveTo>
                  <a:lnTo>
                    <a:pt x="1347" y="202"/>
                  </a:lnTo>
                  <a:lnTo>
                    <a:pt x="774" y="371"/>
                  </a:lnTo>
                  <a:lnTo>
                    <a:pt x="370" y="438"/>
                  </a:lnTo>
                  <a:lnTo>
                    <a:pt x="202" y="505"/>
                  </a:lnTo>
                  <a:lnTo>
                    <a:pt x="101" y="573"/>
                  </a:lnTo>
                  <a:lnTo>
                    <a:pt x="34" y="640"/>
                  </a:lnTo>
                  <a:lnTo>
                    <a:pt x="0" y="707"/>
                  </a:lnTo>
                  <a:lnTo>
                    <a:pt x="34" y="775"/>
                  </a:lnTo>
                  <a:lnTo>
                    <a:pt x="34" y="808"/>
                  </a:lnTo>
                  <a:lnTo>
                    <a:pt x="67" y="842"/>
                  </a:lnTo>
                  <a:lnTo>
                    <a:pt x="202" y="842"/>
                  </a:lnTo>
                  <a:lnTo>
                    <a:pt x="236" y="775"/>
                  </a:lnTo>
                  <a:lnTo>
                    <a:pt x="236" y="1078"/>
                  </a:lnTo>
                  <a:lnTo>
                    <a:pt x="303" y="1381"/>
                  </a:lnTo>
                  <a:lnTo>
                    <a:pt x="505" y="1919"/>
                  </a:lnTo>
                  <a:lnTo>
                    <a:pt x="572" y="2054"/>
                  </a:lnTo>
                  <a:lnTo>
                    <a:pt x="673" y="2121"/>
                  </a:lnTo>
                  <a:lnTo>
                    <a:pt x="774" y="2155"/>
                  </a:lnTo>
                  <a:lnTo>
                    <a:pt x="909" y="2155"/>
                  </a:lnTo>
                  <a:lnTo>
                    <a:pt x="1145" y="2088"/>
                  </a:lnTo>
                  <a:lnTo>
                    <a:pt x="1414" y="2020"/>
                  </a:lnTo>
                  <a:lnTo>
                    <a:pt x="1919" y="1852"/>
                  </a:lnTo>
                  <a:lnTo>
                    <a:pt x="2054" y="1785"/>
                  </a:lnTo>
                  <a:lnTo>
                    <a:pt x="2188" y="1717"/>
                  </a:lnTo>
                  <a:lnTo>
                    <a:pt x="2289" y="1650"/>
                  </a:lnTo>
                  <a:lnTo>
                    <a:pt x="2323" y="1549"/>
                  </a:lnTo>
                  <a:lnTo>
                    <a:pt x="2357" y="1381"/>
                  </a:lnTo>
                  <a:lnTo>
                    <a:pt x="2357" y="1179"/>
                  </a:lnTo>
                  <a:lnTo>
                    <a:pt x="2289" y="775"/>
                  </a:lnTo>
                  <a:lnTo>
                    <a:pt x="2155" y="404"/>
                  </a:lnTo>
                  <a:lnTo>
                    <a:pt x="2020" y="68"/>
                  </a:lnTo>
                  <a:lnTo>
                    <a:pt x="19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6844312" y="2609178"/>
              <a:ext cx="64000" cy="55600"/>
            </a:xfrm>
            <a:custGeom>
              <a:avLst/>
              <a:gdLst/>
              <a:ahLst/>
              <a:cxnLst/>
              <a:rect l="0" t="0" r="0" b="0"/>
              <a:pathLst>
                <a:path w="2560" h="2224" extrusionOk="0">
                  <a:moveTo>
                    <a:pt x="1852" y="304"/>
                  </a:moveTo>
                  <a:lnTo>
                    <a:pt x="1953" y="338"/>
                  </a:lnTo>
                  <a:lnTo>
                    <a:pt x="1987" y="371"/>
                  </a:lnTo>
                  <a:lnTo>
                    <a:pt x="2020" y="439"/>
                  </a:lnTo>
                  <a:lnTo>
                    <a:pt x="2020" y="708"/>
                  </a:lnTo>
                  <a:lnTo>
                    <a:pt x="2054" y="977"/>
                  </a:lnTo>
                  <a:lnTo>
                    <a:pt x="2121" y="1247"/>
                  </a:lnTo>
                  <a:lnTo>
                    <a:pt x="2256" y="1482"/>
                  </a:lnTo>
                  <a:lnTo>
                    <a:pt x="1549" y="1752"/>
                  </a:lnTo>
                  <a:lnTo>
                    <a:pt x="1179" y="1886"/>
                  </a:lnTo>
                  <a:lnTo>
                    <a:pt x="808" y="1954"/>
                  </a:lnTo>
                  <a:lnTo>
                    <a:pt x="741" y="1954"/>
                  </a:lnTo>
                  <a:lnTo>
                    <a:pt x="640" y="1853"/>
                  </a:lnTo>
                  <a:lnTo>
                    <a:pt x="573" y="1718"/>
                  </a:lnTo>
                  <a:lnTo>
                    <a:pt x="472" y="1550"/>
                  </a:lnTo>
                  <a:lnTo>
                    <a:pt x="236" y="809"/>
                  </a:lnTo>
                  <a:lnTo>
                    <a:pt x="977" y="540"/>
                  </a:lnTo>
                  <a:lnTo>
                    <a:pt x="1179" y="472"/>
                  </a:lnTo>
                  <a:lnTo>
                    <a:pt x="1549" y="338"/>
                  </a:lnTo>
                  <a:lnTo>
                    <a:pt x="1717" y="304"/>
                  </a:lnTo>
                  <a:close/>
                  <a:moveTo>
                    <a:pt x="1886" y="1"/>
                  </a:moveTo>
                  <a:lnTo>
                    <a:pt x="1717" y="35"/>
                  </a:lnTo>
                  <a:lnTo>
                    <a:pt x="1381" y="136"/>
                  </a:lnTo>
                  <a:lnTo>
                    <a:pt x="68" y="607"/>
                  </a:lnTo>
                  <a:lnTo>
                    <a:pt x="0" y="674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101" y="843"/>
                  </a:lnTo>
                  <a:lnTo>
                    <a:pt x="135" y="1078"/>
                  </a:lnTo>
                  <a:lnTo>
                    <a:pt x="202" y="1280"/>
                  </a:lnTo>
                  <a:lnTo>
                    <a:pt x="337" y="1718"/>
                  </a:lnTo>
                  <a:lnTo>
                    <a:pt x="404" y="1987"/>
                  </a:lnTo>
                  <a:lnTo>
                    <a:pt x="472" y="2122"/>
                  </a:lnTo>
                  <a:lnTo>
                    <a:pt x="505" y="2189"/>
                  </a:lnTo>
                  <a:lnTo>
                    <a:pt x="573" y="2223"/>
                  </a:lnTo>
                  <a:lnTo>
                    <a:pt x="775" y="2223"/>
                  </a:lnTo>
                  <a:lnTo>
                    <a:pt x="977" y="2189"/>
                  </a:lnTo>
                  <a:lnTo>
                    <a:pt x="1414" y="2088"/>
                  </a:lnTo>
                  <a:lnTo>
                    <a:pt x="1684" y="1987"/>
                  </a:lnTo>
                  <a:lnTo>
                    <a:pt x="1953" y="1886"/>
                  </a:lnTo>
                  <a:lnTo>
                    <a:pt x="2492" y="1651"/>
                  </a:lnTo>
                  <a:lnTo>
                    <a:pt x="2525" y="1617"/>
                  </a:lnTo>
                  <a:lnTo>
                    <a:pt x="2525" y="1583"/>
                  </a:lnTo>
                  <a:lnTo>
                    <a:pt x="2559" y="1516"/>
                  </a:lnTo>
                  <a:lnTo>
                    <a:pt x="2525" y="1482"/>
                  </a:lnTo>
                  <a:lnTo>
                    <a:pt x="2391" y="1247"/>
                  </a:lnTo>
                  <a:lnTo>
                    <a:pt x="2290" y="977"/>
                  </a:lnTo>
                  <a:lnTo>
                    <a:pt x="2256" y="708"/>
                  </a:lnTo>
                  <a:lnTo>
                    <a:pt x="2256" y="439"/>
                  </a:lnTo>
                  <a:lnTo>
                    <a:pt x="2256" y="304"/>
                  </a:lnTo>
                  <a:lnTo>
                    <a:pt x="2222" y="203"/>
                  </a:lnTo>
                  <a:lnTo>
                    <a:pt x="2155" y="102"/>
                  </a:lnTo>
                  <a:lnTo>
                    <a:pt x="2054" y="35"/>
                  </a:lnTo>
                  <a:lnTo>
                    <a:pt x="18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6835037" y="2561203"/>
              <a:ext cx="56425" cy="55575"/>
            </a:xfrm>
            <a:custGeom>
              <a:avLst/>
              <a:gdLst/>
              <a:ahLst/>
              <a:cxnLst/>
              <a:rect l="0" t="0" r="0" b="0"/>
              <a:pathLst>
                <a:path w="2257" h="2223" extrusionOk="0">
                  <a:moveTo>
                    <a:pt x="1651" y="237"/>
                  </a:moveTo>
                  <a:lnTo>
                    <a:pt x="1752" y="573"/>
                  </a:lnTo>
                  <a:lnTo>
                    <a:pt x="1853" y="944"/>
                  </a:lnTo>
                  <a:lnTo>
                    <a:pt x="1954" y="1381"/>
                  </a:lnTo>
                  <a:lnTo>
                    <a:pt x="1987" y="1482"/>
                  </a:lnTo>
                  <a:lnTo>
                    <a:pt x="1987" y="1550"/>
                  </a:lnTo>
                  <a:lnTo>
                    <a:pt x="1954" y="1550"/>
                  </a:lnTo>
                  <a:lnTo>
                    <a:pt x="1853" y="1583"/>
                  </a:lnTo>
                  <a:lnTo>
                    <a:pt x="1516" y="1617"/>
                  </a:lnTo>
                  <a:lnTo>
                    <a:pt x="1213" y="1684"/>
                  </a:lnTo>
                  <a:lnTo>
                    <a:pt x="876" y="1819"/>
                  </a:lnTo>
                  <a:lnTo>
                    <a:pt x="573" y="1954"/>
                  </a:lnTo>
                  <a:lnTo>
                    <a:pt x="540" y="1954"/>
                  </a:lnTo>
                  <a:lnTo>
                    <a:pt x="506" y="1886"/>
                  </a:lnTo>
                  <a:lnTo>
                    <a:pt x="439" y="1617"/>
                  </a:lnTo>
                  <a:lnTo>
                    <a:pt x="338" y="1213"/>
                  </a:lnTo>
                  <a:lnTo>
                    <a:pt x="203" y="472"/>
                  </a:lnTo>
                  <a:lnTo>
                    <a:pt x="1078" y="304"/>
                  </a:lnTo>
                  <a:lnTo>
                    <a:pt x="1449" y="237"/>
                  </a:lnTo>
                  <a:close/>
                  <a:moveTo>
                    <a:pt x="1550" y="1"/>
                  </a:moveTo>
                  <a:lnTo>
                    <a:pt x="1247" y="68"/>
                  </a:lnTo>
                  <a:lnTo>
                    <a:pt x="674" y="169"/>
                  </a:lnTo>
                  <a:lnTo>
                    <a:pt x="405" y="270"/>
                  </a:lnTo>
                  <a:lnTo>
                    <a:pt x="136" y="338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39"/>
                  </a:lnTo>
                  <a:lnTo>
                    <a:pt x="1" y="708"/>
                  </a:lnTo>
                  <a:lnTo>
                    <a:pt x="68" y="944"/>
                  </a:lnTo>
                  <a:lnTo>
                    <a:pt x="169" y="1449"/>
                  </a:lnTo>
                  <a:lnTo>
                    <a:pt x="237" y="1853"/>
                  </a:lnTo>
                  <a:lnTo>
                    <a:pt x="304" y="2055"/>
                  </a:lnTo>
                  <a:lnTo>
                    <a:pt x="371" y="2122"/>
                  </a:lnTo>
                  <a:lnTo>
                    <a:pt x="439" y="2189"/>
                  </a:lnTo>
                  <a:lnTo>
                    <a:pt x="506" y="2223"/>
                  </a:lnTo>
                  <a:lnTo>
                    <a:pt x="607" y="2189"/>
                  </a:lnTo>
                  <a:lnTo>
                    <a:pt x="843" y="2122"/>
                  </a:lnTo>
                  <a:lnTo>
                    <a:pt x="1179" y="1920"/>
                  </a:lnTo>
                  <a:lnTo>
                    <a:pt x="1449" y="1886"/>
                  </a:lnTo>
                  <a:lnTo>
                    <a:pt x="1684" y="1853"/>
                  </a:lnTo>
                  <a:lnTo>
                    <a:pt x="1920" y="1819"/>
                  </a:lnTo>
                  <a:lnTo>
                    <a:pt x="2156" y="1752"/>
                  </a:lnTo>
                  <a:lnTo>
                    <a:pt x="2223" y="1684"/>
                  </a:lnTo>
                  <a:lnTo>
                    <a:pt x="2257" y="1617"/>
                  </a:lnTo>
                  <a:lnTo>
                    <a:pt x="2223" y="1449"/>
                  </a:lnTo>
                  <a:lnTo>
                    <a:pt x="2156" y="1179"/>
                  </a:lnTo>
                  <a:lnTo>
                    <a:pt x="2021" y="607"/>
                  </a:lnTo>
                  <a:lnTo>
                    <a:pt x="1920" y="338"/>
                  </a:lnTo>
                  <a:lnTo>
                    <a:pt x="1819" y="102"/>
                  </a:lnTo>
                  <a:lnTo>
                    <a:pt x="1752" y="35"/>
                  </a:lnTo>
                  <a:lnTo>
                    <a:pt x="17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6862812" y="2622653"/>
              <a:ext cx="26125" cy="29475"/>
            </a:xfrm>
            <a:custGeom>
              <a:avLst/>
              <a:gdLst/>
              <a:ahLst/>
              <a:cxnLst/>
              <a:rect l="0" t="0" r="0" b="0"/>
              <a:pathLst>
                <a:path w="1045" h="1179" extrusionOk="0">
                  <a:moveTo>
                    <a:pt x="809" y="203"/>
                  </a:moveTo>
                  <a:lnTo>
                    <a:pt x="843" y="337"/>
                  </a:lnTo>
                  <a:lnTo>
                    <a:pt x="876" y="506"/>
                  </a:lnTo>
                  <a:lnTo>
                    <a:pt x="843" y="674"/>
                  </a:lnTo>
                  <a:lnTo>
                    <a:pt x="809" y="708"/>
                  </a:lnTo>
                  <a:lnTo>
                    <a:pt x="809" y="775"/>
                  </a:lnTo>
                  <a:lnTo>
                    <a:pt x="708" y="775"/>
                  </a:lnTo>
                  <a:lnTo>
                    <a:pt x="641" y="741"/>
                  </a:lnTo>
                  <a:lnTo>
                    <a:pt x="641" y="640"/>
                  </a:lnTo>
                  <a:lnTo>
                    <a:pt x="641" y="539"/>
                  </a:lnTo>
                  <a:lnTo>
                    <a:pt x="641" y="304"/>
                  </a:lnTo>
                  <a:lnTo>
                    <a:pt x="708" y="304"/>
                  </a:lnTo>
                  <a:lnTo>
                    <a:pt x="775" y="270"/>
                  </a:lnTo>
                  <a:lnTo>
                    <a:pt x="809" y="203"/>
                  </a:lnTo>
                  <a:close/>
                  <a:moveTo>
                    <a:pt x="203" y="371"/>
                  </a:moveTo>
                  <a:lnTo>
                    <a:pt x="270" y="405"/>
                  </a:lnTo>
                  <a:lnTo>
                    <a:pt x="338" y="405"/>
                  </a:lnTo>
                  <a:lnTo>
                    <a:pt x="405" y="438"/>
                  </a:lnTo>
                  <a:lnTo>
                    <a:pt x="371" y="573"/>
                  </a:lnTo>
                  <a:lnTo>
                    <a:pt x="338" y="708"/>
                  </a:lnTo>
                  <a:lnTo>
                    <a:pt x="304" y="842"/>
                  </a:lnTo>
                  <a:lnTo>
                    <a:pt x="203" y="977"/>
                  </a:lnTo>
                  <a:lnTo>
                    <a:pt x="169" y="842"/>
                  </a:lnTo>
                  <a:lnTo>
                    <a:pt x="136" y="674"/>
                  </a:lnTo>
                  <a:lnTo>
                    <a:pt x="169" y="539"/>
                  </a:lnTo>
                  <a:lnTo>
                    <a:pt x="203" y="371"/>
                  </a:lnTo>
                  <a:close/>
                  <a:moveTo>
                    <a:pt x="742" y="1"/>
                  </a:moveTo>
                  <a:lnTo>
                    <a:pt x="708" y="34"/>
                  </a:lnTo>
                  <a:lnTo>
                    <a:pt x="674" y="68"/>
                  </a:lnTo>
                  <a:lnTo>
                    <a:pt x="641" y="102"/>
                  </a:lnTo>
                  <a:lnTo>
                    <a:pt x="573" y="203"/>
                  </a:lnTo>
                  <a:lnTo>
                    <a:pt x="540" y="304"/>
                  </a:lnTo>
                  <a:lnTo>
                    <a:pt x="506" y="270"/>
                  </a:lnTo>
                  <a:lnTo>
                    <a:pt x="439" y="203"/>
                  </a:lnTo>
                  <a:lnTo>
                    <a:pt x="405" y="169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270" y="169"/>
                  </a:lnTo>
                  <a:lnTo>
                    <a:pt x="203" y="270"/>
                  </a:lnTo>
                  <a:lnTo>
                    <a:pt x="102" y="337"/>
                  </a:lnTo>
                  <a:lnTo>
                    <a:pt x="35" y="438"/>
                  </a:lnTo>
                  <a:lnTo>
                    <a:pt x="1" y="573"/>
                  </a:lnTo>
                  <a:lnTo>
                    <a:pt x="1" y="674"/>
                  </a:lnTo>
                  <a:lnTo>
                    <a:pt x="1" y="809"/>
                  </a:lnTo>
                  <a:lnTo>
                    <a:pt x="1" y="943"/>
                  </a:lnTo>
                  <a:lnTo>
                    <a:pt x="68" y="1044"/>
                  </a:lnTo>
                  <a:lnTo>
                    <a:pt x="136" y="1145"/>
                  </a:lnTo>
                  <a:lnTo>
                    <a:pt x="203" y="1179"/>
                  </a:lnTo>
                  <a:lnTo>
                    <a:pt x="270" y="1179"/>
                  </a:lnTo>
                  <a:lnTo>
                    <a:pt x="405" y="1011"/>
                  </a:lnTo>
                  <a:lnTo>
                    <a:pt x="506" y="775"/>
                  </a:lnTo>
                  <a:lnTo>
                    <a:pt x="540" y="876"/>
                  </a:lnTo>
                  <a:lnTo>
                    <a:pt x="607" y="943"/>
                  </a:lnTo>
                  <a:lnTo>
                    <a:pt x="708" y="977"/>
                  </a:lnTo>
                  <a:lnTo>
                    <a:pt x="809" y="943"/>
                  </a:lnTo>
                  <a:lnTo>
                    <a:pt x="910" y="876"/>
                  </a:lnTo>
                  <a:lnTo>
                    <a:pt x="977" y="775"/>
                  </a:lnTo>
                  <a:lnTo>
                    <a:pt x="1045" y="640"/>
                  </a:lnTo>
                  <a:lnTo>
                    <a:pt x="1045" y="506"/>
                  </a:lnTo>
                  <a:lnTo>
                    <a:pt x="1045" y="304"/>
                  </a:lnTo>
                  <a:lnTo>
                    <a:pt x="977" y="169"/>
                  </a:lnTo>
                  <a:lnTo>
                    <a:pt x="944" y="68"/>
                  </a:lnTo>
                  <a:lnTo>
                    <a:pt x="910" y="34"/>
                  </a:lnTo>
                  <a:lnTo>
                    <a:pt x="7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6254263" y="238125"/>
              <a:ext cx="974723" cy="642226"/>
            </a:xfrm>
            <a:custGeom>
              <a:avLst/>
              <a:gdLst/>
              <a:ahLst/>
              <a:cxnLst/>
              <a:rect l="0" t="0" r="0" b="0"/>
              <a:pathLst>
                <a:path w="38989" h="25689" extrusionOk="0">
                  <a:moveTo>
                    <a:pt x="1" y="0"/>
                  </a:moveTo>
                  <a:lnTo>
                    <a:pt x="68" y="135"/>
                  </a:lnTo>
                  <a:lnTo>
                    <a:pt x="439" y="909"/>
                  </a:lnTo>
                  <a:lnTo>
                    <a:pt x="843" y="1683"/>
                  </a:lnTo>
                  <a:lnTo>
                    <a:pt x="1280" y="2424"/>
                  </a:lnTo>
                  <a:lnTo>
                    <a:pt x="1684" y="3198"/>
                  </a:lnTo>
                  <a:lnTo>
                    <a:pt x="2156" y="4108"/>
                  </a:lnTo>
                  <a:lnTo>
                    <a:pt x="2661" y="5050"/>
                  </a:lnTo>
                  <a:lnTo>
                    <a:pt x="3704" y="6868"/>
                  </a:lnTo>
                  <a:lnTo>
                    <a:pt x="4782" y="8686"/>
                  </a:lnTo>
                  <a:lnTo>
                    <a:pt x="5826" y="10471"/>
                  </a:lnTo>
                  <a:lnTo>
                    <a:pt x="6802" y="12222"/>
                  </a:lnTo>
                  <a:lnTo>
                    <a:pt x="7711" y="14006"/>
                  </a:lnTo>
                  <a:lnTo>
                    <a:pt x="9462" y="17575"/>
                  </a:lnTo>
                  <a:lnTo>
                    <a:pt x="10404" y="19359"/>
                  </a:lnTo>
                  <a:lnTo>
                    <a:pt x="11347" y="21110"/>
                  </a:lnTo>
                  <a:lnTo>
                    <a:pt x="11852" y="21952"/>
                  </a:lnTo>
                  <a:lnTo>
                    <a:pt x="12391" y="22793"/>
                  </a:lnTo>
                  <a:lnTo>
                    <a:pt x="12930" y="23635"/>
                  </a:lnTo>
                  <a:lnTo>
                    <a:pt x="13502" y="24443"/>
                  </a:lnTo>
                  <a:lnTo>
                    <a:pt x="13704" y="24780"/>
                  </a:lnTo>
                  <a:lnTo>
                    <a:pt x="13940" y="25049"/>
                  </a:lnTo>
                  <a:lnTo>
                    <a:pt x="14209" y="25318"/>
                  </a:lnTo>
                  <a:lnTo>
                    <a:pt x="14546" y="25487"/>
                  </a:lnTo>
                  <a:lnTo>
                    <a:pt x="14882" y="25621"/>
                  </a:lnTo>
                  <a:lnTo>
                    <a:pt x="15219" y="25689"/>
                  </a:lnTo>
                  <a:lnTo>
                    <a:pt x="15589" y="25689"/>
                  </a:lnTo>
                  <a:lnTo>
                    <a:pt x="15960" y="25621"/>
                  </a:lnTo>
                  <a:lnTo>
                    <a:pt x="15993" y="25655"/>
                  </a:lnTo>
                  <a:lnTo>
                    <a:pt x="16094" y="25621"/>
                  </a:lnTo>
                  <a:lnTo>
                    <a:pt x="18788" y="24140"/>
                  </a:lnTo>
                  <a:lnTo>
                    <a:pt x="21481" y="22659"/>
                  </a:lnTo>
                  <a:lnTo>
                    <a:pt x="24208" y="21144"/>
                  </a:lnTo>
                  <a:lnTo>
                    <a:pt x="26935" y="19696"/>
                  </a:lnTo>
                  <a:lnTo>
                    <a:pt x="29663" y="18282"/>
                  </a:lnTo>
                  <a:lnTo>
                    <a:pt x="32423" y="16901"/>
                  </a:lnTo>
                  <a:lnTo>
                    <a:pt x="33770" y="16194"/>
                  </a:lnTo>
                  <a:lnTo>
                    <a:pt x="34443" y="15824"/>
                  </a:lnTo>
                  <a:lnTo>
                    <a:pt x="35117" y="15420"/>
                  </a:lnTo>
                  <a:lnTo>
                    <a:pt x="36430" y="14646"/>
                  </a:lnTo>
                  <a:lnTo>
                    <a:pt x="37103" y="14275"/>
                  </a:lnTo>
                  <a:lnTo>
                    <a:pt x="37810" y="13972"/>
                  </a:lnTo>
                  <a:lnTo>
                    <a:pt x="38080" y="13871"/>
                  </a:lnTo>
                  <a:lnTo>
                    <a:pt x="38282" y="13737"/>
                  </a:lnTo>
                  <a:lnTo>
                    <a:pt x="38484" y="13568"/>
                  </a:lnTo>
                  <a:lnTo>
                    <a:pt x="38652" y="13434"/>
                  </a:lnTo>
                  <a:lnTo>
                    <a:pt x="38753" y="13232"/>
                  </a:lnTo>
                  <a:lnTo>
                    <a:pt x="38854" y="13063"/>
                  </a:lnTo>
                  <a:lnTo>
                    <a:pt x="38921" y="12861"/>
                  </a:lnTo>
                  <a:lnTo>
                    <a:pt x="38955" y="12626"/>
                  </a:lnTo>
                  <a:lnTo>
                    <a:pt x="38989" y="12424"/>
                  </a:lnTo>
                  <a:lnTo>
                    <a:pt x="38955" y="12188"/>
                  </a:lnTo>
                  <a:lnTo>
                    <a:pt x="38921" y="11952"/>
                  </a:lnTo>
                  <a:lnTo>
                    <a:pt x="38854" y="11683"/>
                  </a:lnTo>
                  <a:lnTo>
                    <a:pt x="38753" y="11447"/>
                  </a:lnTo>
                  <a:lnTo>
                    <a:pt x="38618" y="11178"/>
                  </a:lnTo>
                  <a:lnTo>
                    <a:pt x="38315" y="10639"/>
                  </a:lnTo>
                  <a:lnTo>
                    <a:pt x="36935" y="8013"/>
                  </a:lnTo>
                  <a:lnTo>
                    <a:pt x="35487" y="5387"/>
                  </a:lnTo>
                  <a:lnTo>
                    <a:pt x="34006" y="2727"/>
                  </a:lnTo>
                  <a:lnTo>
                    <a:pt x="33265" y="1380"/>
                  </a:lnTo>
                  <a:lnTo>
                    <a:pt x="32928" y="673"/>
                  </a:lnTo>
                  <a:lnTo>
                    <a:pt x="32625" y="0"/>
                  </a:lnTo>
                  <a:lnTo>
                    <a:pt x="32390" y="0"/>
                  </a:lnTo>
                  <a:lnTo>
                    <a:pt x="32659" y="640"/>
                  </a:lnTo>
                  <a:lnTo>
                    <a:pt x="32962" y="1279"/>
                  </a:lnTo>
                  <a:lnTo>
                    <a:pt x="33635" y="2559"/>
                  </a:lnTo>
                  <a:lnTo>
                    <a:pt x="34342" y="3804"/>
                  </a:lnTo>
                  <a:lnTo>
                    <a:pt x="35016" y="5050"/>
                  </a:lnTo>
                  <a:lnTo>
                    <a:pt x="35824" y="6464"/>
                  </a:lnTo>
                  <a:lnTo>
                    <a:pt x="36632" y="7878"/>
                  </a:lnTo>
                  <a:lnTo>
                    <a:pt x="37642" y="9730"/>
                  </a:lnTo>
                  <a:lnTo>
                    <a:pt x="38248" y="10908"/>
                  </a:lnTo>
                  <a:lnTo>
                    <a:pt x="38450" y="11346"/>
                  </a:lnTo>
                  <a:lnTo>
                    <a:pt x="38585" y="11750"/>
                  </a:lnTo>
                  <a:lnTo>
                    <a:pt x="38686" y="12121"/>
                  </a:lnTo>
                  <a:lnTo>
                    <a:pt x="38719" y="12491"/>
                  </a:lnTo>
                  <a:lnTo>
                    <a:pt x="38719" y="12693"/>
                  </a:lnTo>
                  <a:lnTo>
                    <a:pt x="38686" y="12861"/>
                  </a:lnTo>
                  <a:lnTo>
                    <a:pt x="38618" y="13030"/>
                  </a:lnTo>
                  <a:lnTo>
                    <a:pt x="38551" y="13198"/>
                  </a:lnTo>
                  <a:lnTo>
                    <a:pt x="38416" y="13333"/>
                  </a:lnTo>
                  <a:lnTo>
                    <a:pt x="38282" y="13467"/>
                  </a:lnTo>
                  <a:lnTo>
                    <a:pt x="38113" y="13602"/>
                  </a:lnTo>
                  <a:lnTo>
                    <a:pt x="37878" y="13737"/>
                  </a:lnTo>
                  <a:lnTo>
                    <a:pt x="37238" y="14006"/>
                  </a:lnTo>
                  <a:lnTo>
                    <a:pt x="36632" y="14309"/>
                  </a:lnTo>
                  <a:lnTo>
                    <a:pt x="35487" y="15016"/>
                  </a:lnTo>
                  <a:lnTo>
                    <a:pt x="34107" y="15757"/>
                  </a:lnTo>
                  <a:lnTo>
                    <a:pt x="32760" y="16464"/>
                  </a:lnTo>
                  <a:lnTo>
                    <a:pt x="29898" y="17911"/>
                  </a:lnTo>
                  <a:lnTo>
                    <a:pt x="27036" y="19359"/>
                  </a:lnTo>
                  <a:lnTo>
                    <a:pt x="24377" y="20773"/>
                  </a:lnTo>
                  <a:lnTo>
                    <a:pt x="21717" y="22221"/>
                  </a:lnTo>
                  <a:lnTo>
                    <a:pt x="19091" y="23702"/>
                  </a:lnTo>
                  <a:lnTo>
                    <a:pt x="16465" y="25184"/>
                  </a:lnTo>
                  <a:lnTo>
                    <a:pt x="16397" y="25184"/>
                  </a:lnTo>
                  <a:lnTo>
                    <a:pt x="16027" y="25318"/>
                  </a:lnTo>
                  <a:lnTo>
                    <a:pt x="15690" y="25386"/>
                  </a:lnTo>
                  <a:lnTo>
                    <a:pt x="15320" y="25453"/>
                  </a:lnTo>
                  <a:lnTo>
                    <a:pt x="15152" y="25453"/>
                  </a:lnTo>
                  <a:lnTo>
                    <a:pt x="14950" y="25419"/>
                  </a:lnTo>
                  <a:lnTo>
                    <a:pt x="14714" y="25352"/>
                  </a:lnTo>
                  <a:lnTo>
                    <a:pt x="14512" y="25251"/>
                  </a:lnTo>
                  <a:lnTo>
                    <a:pt x="14344" y="25150"/>
                  </a:lnTo>
                  <a:lnTo>
                    <a:pt x="14175" y="24982"/>
                  </a:lnTo>
                  <a:lnTo>
                    <a:pt x="14041" y="24813"/>
                  </a:lnTo>
                  <a:lnTo>
                    <a:pt x="13872" y="24645"/>
                  </a:lnTo>
                  <a:lnTo>
                    <a:pt x="13637" y="24275"/>
                  </a:lnTo>
                  <a:lnTo>
                    <a:pt x="13603" y="24241"/>
                  </a:lnTo>
                  <a:lnTo>
                    <a:pt x="13064" y="23366"/>
                  </a:lnTo>
                  <a:lnTo>
                    <a:pt x="12526" y="22524"/>
                  </a:lnTo>
                  <a:lnTo>
                    <a:pt x="11515" y="20740"/>
                  </a:lnTo>
                  <a:lnTo>
                    <a:pt x="10573" y="18955"/>
                  </a:lnTo>
                  <a:lnTo>
                    <a:pt x="9630" y="17137"/>
                  </a:lnTo>
                  <a:lnTo>
                    <a:pt x="7778" y="13535"/>
                  </a:lnTo>
                  <a:lnTo>
                    <a:pt x="6802" y="11716"/>
                  </a:lnTo>
                  <a:lnTo>
                    <a:pt x="5826" y="9966"/>
                  </a:lnTo>
                  <a:lnTo>
                    <a:pt x="5287" y="9057"/>
                  </a:lnTo>
                  <a:lnTo>
                    <a:pt x="4748" y="8148"/>
                  </a:lnTo>
                  <a:lnTo>
                    <a:pt x="4209" y="7272"/>
                  </a:lnTo>
                  <a:lnTo>
                    <a:pt x="3671" y="6363"/>
                  </a:lnTo>
                  <a:lnTo>
                    <a:pt x="2593" y="4411"/>
                  </a:lnTo>
                  <a:lnTo>
                    <a:pt x="1583" y="2424"/>
                  </a:lnTo>
                  <a:lnTo>
                    <a:pt x="1280" y="1818"/>
                  </a:lnTo>
                  <a:lnTo>
                    <a:pt x="944" y="1212"/>
                  </a:lnTo>
                  <a:lnTo>
                    <a:pt x="607" y="606"/>
                  </a:lnTo>
                  <a:lnTo>
                    <a:pt x="2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6883862" y="670751"/>
              <a:ext cx="53900" cy="50525"/>
            </a:xfrm>
            <a:custGeom>
              <a:avLst/>
              <a:gdLst/>
              <a:ahLst/>
              <a:cxnLst/>
              <a:rect l="0" t="0" r="0" b="0"/>
              <a:pathLst>
                <a:path w="2156" h="2021" extrusionOk="0">
                  <a:moveTo>
                    <a:pt x="1044" y="270"/>
                  </a:moveTo>
                  <a:lnTo>
                    <a:pt x="1246" y="303"/>
                  </a:lnTo>
                  <a:lnTo>
                    <a:pt x="1415" y="404"/>
                  </a:lnTo>
                  <a:lnTo>
                    <a:pt x="1583" y="505"/>
                  </a:lnTo>
                  <a:lnTo>
                    <a:pt x="1718" y="674"/>
                  </a:lnTo>
                  <a:lnTo>
                    <a:pt x="1819" y="808"/>
                  </a:lnTo>
                  <a:lnTo>
                    <a:pt x="1886" y="977"/>
                  </a:lnTo>
                  <a:lnTo>
                    <a:pt x="1920" y="1179"/>
                  </a:lnTo>
                  <a:lnTo>
                    <a:pt x="1886" y="1347"/>
                  </a:lnTo>
                  <a:lnTo>
                    <a:pt x="1751" y="1482"/>
                  </a:lnTo>
                  <a:lnTo>
                    <a:pt x="1617" y="1583"/>
                  </a:lnTo>
                  <a:lnTo>
                    <a:pt x="1448" y="1684"/>
                  </a:lnTo>
                  <a:lnTo>
                    <a:pt x="1246" y="1751"/>
                  </a:lnTo>
                  <a:lnTo>
                    <a:pt x="1078" y="1785"/>
                  </a:lnTo>
                  <a:lnTo>
                    <a:pt x="910" y="1785"/>
                  </a:lnTo>
                  <a:lnTo>
                    <a:pt x="741" y="1751"/>
                  </a:lnTo>
                  <a:lnTo>
                    <a:pt x="607" y="1717"/>
                  </a:lnTo>
                  <a:lnTo>
                    <a:pt x="506" y="1616"/>
                  </a:lnTo>
                  <a:lnTo>
                    <a:pt x="405" y="1515"/>
                  </a:lnTo>
                  <a:lnTo>
                    <a:pt x="337" y="1414"/>
                  </a:lnTo>
                  <a:lnTo>
                    <a:pt x="270" y="1280"/>
                  </a:lnTo>
                  <a:lnTo>
                    <a:pt x="270" y="1111"/>
                  </a:lnTo>
                  <a:lnTo>
                    <a:pt x="236" y="977"/>
                  </a:lnTo>
                  <a:lnTo>
                    <a:pt x="270" y="775"/>
                  </a:lnTo>
                  <a:lnTo>
                    <a:pt x="337" y="606"/>
                  </a:lnTo>
                  <a:lnTo>
                    <a:pt x="438" y="472"/>
                  </a:lnTo>
                  <a:lnTo>
                    <a:pt x="573" y="337"/>
                  </a:lnTo>
                  <a:lnTo>
                    <a:pt x="640" y="371"/>
                  </a:lnTo>
                  <a:lnTo>
                    <a:pt x="708" y="337"/>
                  </a:lnTo>
                  <a:lnTo>
                    <a:pt x="876" y="270"/>
                  </a:lnTo>
                  <a:close/>
                  <a:moveTo>
                    <a:pt x="708" y="0"/>
                  </a:moveTo>
                  <a:lnTo>
                    <a:pt x="506" y="34"/>
                  </a:lnTo>
                  <a:lnTo>
                    <a:pt x="371" y="169"/>
                  </a:lnTo>
                  <a:lnTo>
                    <a:pt x="236" y="303"/>
                  </a:lnTo>
                  <a:lnTo>
                    <a:pt x="135" y="472"/>
                  </a:lnTo>
                  <a:lnTo>
                    <a:pt x="68" y="674"/>
                  </a:lnTo>
                  <a:lnTo>
                    <a:pt x="1" y="842"/>
                  </a:lnTo>
                  <a:lnTo>
                    <a:pt x="1" y="1044"/>
                  </a:lnTo>
                  <a:lnTo>
                    <a:pt x="1" y="1246"/>
                  </a:lnTo>
                  <a:lnTo>
                    <a:pt x="68" y="1448"/>
                  </a:lnTo>
                  <a:lnTo>
                    <a:pt x="169" y="1616"/>
                  </a:lnTo>
                  <a:lnTo>
                    <a:pt x="304" y="1785"/>
                  </a:lnTo>
                  <a:lnTo>
                    <a:pt x="472" y="1886"/>
                  </a:lnTo>
                  <a:lnTo>
                    <a:pt x="640" y="1987"/>
                  </a:lnTo>
                  <a:lnTo>
                    <a:pt x="842" y="2020"/>
                  </a:lnTo>
                  <a:lnTo>
                    <a:pt x="1280" y="2020"/>
                  </a:lnTo>
                  <a:lnTo>
                    <a:pt x="1516" y="1919"/>
                  </a:lnTo>
                  <a:lnTo>
                    <a:pt x="1718" y="1818"/>
                  </a:lnTo>
                  <a:lnTo>
                    <a:pt x="1886" y="1684"/>
                  </a:lnTo>
                  <a:lnTo>
                    <a:pt x="2021" y="1515"/>
                  </a:lnTo>
                  <a:lnTo>
                    <a:pt x="2122" y="1313"/>
                  </a:lnTo>
                  <a:lnTo>
                    <a:pt x="2155" y="1078"/>
                  </a:lnTo>
                  <a:lnTo>
                    <a:pt x="2122" y="842"/>
                  </a:lnTo>
                  <a:lnTo>
                    <a:pt x="2054" y="674"/>
                  </a:lnTo>
                  <a:lnTo>
                    <a:pt x="1953" y="539"/>
                  </a:lnTo>
                  <a:lnTo>
                    <a:pt x="1819" y="371"/>
                  </a:lnTo>
                  <a:lnTo>
                    <a:pt x="1650" y="270"/>
                  </a:lnTo>
                  <a:lnTo>
                    <a:pt x="1482" y="169"/>
                  </a:lnTo>
                  <a:lnTo>
                    <a:pt x="1314" y="68"/>
                  </a:lnTo>
                  <a:lnTo>
                    <a:pt x="1112" y="34"/>
                  </a:lnTo>
                  <a:lnTo>
                    <a:pt x="943" y="34"/>
                  </a:lnTo>
                  <a:lnTo>
                    <a:pt x="9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6979812" y="2369303"/>
              <a:ext cx="63150" cy="42100"/>
            </a:xfrm>
            <a:custGeom>
              <a:avLst/>
              <a:gdLst/>
              <a:ahLst/>
              <a:cxnLst/>
              <a:rect l="0" t="0" r="0" b="0"/>
              <a:pathLst>
                <a:path w="2526" h="1684" extrusionOk="0">
                  <a:moveTo>
                    <a:pt x="2055" y="203"/>
                  </a:moveTo>
                  <a:lnTo>
                    <a:pt x="2156" y="539"/>
                  </a:lnTo>
                  <a:lnTo>
                    <a:pt x="2257" y="910"/>
                  </a:lnTo>
                  <a:lnTo>
                    <a:pt x="2223" y="1011"/>
                  </a:lnTo>
                  <a:lnTo>
                    <a:pt x="2156" y="1112"/>
                  </a:lnTo>
                  <a:lnTo>
                    <a:pt x="2021" y="1179"/>
                  </a:lnTo>
                  <a:lnTo>
                    <a:pt x="1886" y="1213"/>
                  </a:lnTo>
                  <a:lnTo>
                    <a:pt x="1550" y="1246"/>
                  </a:lnTo>
                  <a:lnTo>
                    <a:pt x="1280" y="1280"/>
                  </a:lnTo>
                  <a:lnTo>
                    <a:pt x="1078" y="1347"/>
                  </a:lnTo>
                  <a:lnTo>
                    <a:pt x="809" y="1415"/>
                  </a:lnTo>
                  <a:lnTo>
                    <a:pt x="674" y="1415"/>
                  </a:lnTo>
                  <a:lnTo>
                    <a:pt x="540" y="1381"/>
                  </a:lnTo>
                  <a:lnTo>
                    <a:pt x="472" y="1347"/>
                  </a:lnTo>
                  <a:lnTo>
                    <a:pt x="405" y="1246"/>
                  </a:lnTo>
                  <a:lnTo>
                    <a:pt x="338" y="977"/>
                  </a:lnTo>
                  <a:lnTo>
                    <a:pt x="270" y="741"/>
                  </a:lnTo>
                  <a:lnTo>
                    <a:pt x="472" y="640"/>
                  </a:lnTo>
                  <a:lnTo>
                    <a:pt x="674" y="573"/>
                  </a:lnTo>
                  <a:lnTo>
                    <a:pt x="1146" y="506"/>
                  </a:lnTo>
                  <a:lnTo>
                    <a:pt x="1617" y="371"/>
                  </a:lnTo>
                  <a:lnTo>
                    <a:pt x="2055" y="203"/>
                  </a:lnTo>
                  <a:close/>
                  <a:moveTo>
                    <a:pt x="2088" y="1"/>
                  </a:moveTo>
                  <a:lnTo>
                    <a:pt x="1819" y="102"/>
                  </a:lnTo>
                  <a:lnTo>
                    <a:pt x="1516" y="203"/>
                  </a:lnTo>
                  <a:lnTo>
                    <a:pt x="944" y="337"/>
                  </a:lnTo>
                  <a:lnTo>
                    <a:pt x="540" y="438"/>
                  </a:lnTo>
                  <a:lnTo>
                    <a:pt x="371" y="472"/>
                  </a:lnTo>
                  <a:lnTo>
                    <a:pt x="169" y="539"/>
                  </a:lnTo>
                  <a:lnTo>
                    <a:pt x="169" y="506"/>
                  </a:lnTo>
                  <a:lnTo>
                    <a:pt x="136" y="539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809"/>
                  </a:lnTo>
                  <a:lnTo>
                    <a:pt x="102" y="1011"/>
                  </a:lnTo>
                  <a:lnTo>
                    <a:pt x="169" y="1213"/>
                  </a:lnTo>
                  <a:lnTo>
                    <a:pt x="304" y="1583"/>
                  </a:lnTo>
                  <a:lnTo>
                    <a:pt x="338" y="1650"/>
                  </a:lnTo>
                  <a:lnTo>
                    <a:pt x="439" y="1684"/>
                  </a:lnTo>
                  <a:lnTo>
                    <a:pt x="2425" y="1314"/>
                  </a:lnTo>
                  <a:lnTo>
                    <a:pt x="2492" y="1280"/>
                  </a:lnTo>
                  <a:lnTo>
                    <a:pt x="2526" y="1213"/>
                  </a:lnTo>
                  <a:lnTo>
                    <a:pt x="2425" y="607"/>
                  </a:lnTo>
                  <a:lnTo>
                    <a:pt x="2324" y="337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6897337" y="685901"/>
              <a:ext cx="26125" cy="20225"/>
            </a:xfrm>
            <a:custGeom>
              <a:avLst/>
              <a:gdLst/>
              <a:ahLst/>
              <a:cxnLst/>
              <a:rect l="0" t="0" r="0" b="0"/>
              <a:pathLst>
                <a:path w="1045" h="809" extrusionOk="0">
                  <a:moveTo>
                    <a:pt x="539" y="236"/>
                  </a:moveTo>
                  <a:lnTo>
                    <a:pt x="674" y="371"/>
                  </a:lnTo>
                  <a:lnTo>
                    <a:pt x="741" y="539"/>
                  </a:lnTo>
                  <a:lnTo>
                    <a:pt x="472" y="606"/>
                  </a:lnTo>
                  <a:lnTo>
                    <a:pt x="371" y="640"/>
                  </a:lnTo>
                  <a:lnTo>
                    <a:pt x="303" y="573"/>
                  </a:lnTo>
                  <a:lnTo>
                    <a:pt x="236" y="505"/>
                  </a:lnTo>
                  <a:lnTo>
                    <a:pt x="236" y="404"/>
                  </a:lnTo>
                  <a:lnTo>
                    <a:pt x="539" y="236"/>
                  </a:lnTo>
                  <a:close/>
                  <a:moveTo>
                    <a:pt x="472" y="0"/>
                  </a:moveTo>
                  <a:lnTo>
                    <a:pt x="236" y="135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0" y="438"/>
                  </a:lnTo>
                  <a:lnTo>
                    <a:pt x="68" y="472"/>
                  </a:lnTo>
                  <a:lnTo>
                    <a:pt x="101" y="573"/>
                  </a:lnTo>
                  <a:lnTo>
                    <a:pt x="169" y="674"/>
                  </a:lnTo>
                  <a:lnTo>
                    <a:pt x="236" y="741"/>
                  </a:lnTo>
                  <a:lnTo>
                    <a:pt x="371" y="808"/>
                  </a:lnTo>
                  <a:lnTo>
                    <a:pt x="539" y="808"/>
                  </a:lnTo>
                  <a:lnTo>
                    <a:pt x="674" y="741"/>
                  </a:lnTo>
                  <a:lnTo>
                    <a:pt x="977" y="606"/>
                  </a:lnTo>
                  <a:lnTo>
                    <a:pt x="1044" y="573"/>
                  </a:lnTo>
                  <a:lnTo>
                    <a:pt x="1044" y="505"/>
                  </a:lnTo>
                  <a:lnTo>
                    <a:pt x="1010" y="472"/>
                  </a:lnTo>
                  <a:lnTo>
                    <a:pt x="943" y="438"/>
                  </a:lnTo>
                  <a:lnTo>
                    <a:pt x="909" y="438"/>
                  </a:lnTo>
                  <a:lnTo>
                    <a:pt x="876" y="303"/>
                  </a:lnTo>
                  <a:lnTo>
                    <a:pt x="808" y="202"/>
                  </a:lnTo>
                  <a:lnTo>
                    <a:pt x="707" y="101"/>
                  </a:lnTo>
                  <a:lnTo>
                    <a:pt x="6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6942787" y="2476203"/>
              <a:ext cx="61475" cy="58100"/>
            </a:xfrm>
            <a:custGeom>
              <a:avLst/>
              <a:gdLst/>
              <a:ahLst/>
              <a:cxnLst/>
              <a:rect l="0" t="0" r="0" b="0"/>
              <a:pathLst>
                <a:path w="2459" h="2324" extrusionOk="0">
                  <a:moveTo>
                    <a:pt x="1886" y="270"/>
                  </a:moveTo>
                  <a:lnTo>
                    <a:pt x="2223" y="1280"/>
                  </a:lnTo>
                  <a:lnTo>
                    <a:pt x="2256" y="1414"/>
                  </a:lnTo>
                  <a:lnTo>
                    <a:pt x="2256" y="1482"/>
                  </a:lnTo>
                  <a:lnTo>
                    <a:pt x="2189" y="1549"/>
                  </a:lnTo>
                  <a:lnTo>
                    <a:pt x="2054" y="1616"/>
                  </a:lnTo>
                  <a:lnTo>
                    <a:pt x="1751" y="1717"/>
                  </a:lnTo>
                  <a:lnTo>
                    <a:pt x="1448" y="1818"/>
                  </a:lnTo>
                  <a:lnTo>
                    <a:pt x="943" y="1987"/>
                  </a:lnTo>
                  <a:lnTo>
                    <a:pt x="741" y="2020"/>
                  </a:lnTo>
                  <a:lnTo>
                    <a:pt x="674" y="2054"/>
                  </a:lnTo>
                  <a:lnTo>
                    <a:pt x="606" y="2020"/>
                  </a:lnTo>
                  <a:lnTo>
                    <a:pt x="573" y="1987"/>
                  </a:lnTo>
                  <a:lnTo>
                    <a:pt x="505" y="1953"/>
                  </a:lnTo>
                  <a:lnTo>
                    <a:pt x="438" y="1717"/>
                  </a:lnTo>
                  <a:lnTo>
                    <a:pt x="337" y="1482"/>
                  </a:lnTo>
                  <a:lnTo>
                    <a:pt x="270" y="1212"/>
                  </a:lnTo>
                  <a:lnTo>
                    <a:pt x="135" y="707"/>
                  </a:lnTo>
                  <a:lnTo>
                    <a:pt x="169" y="674"/>
                  </a:lnTo>
                  <a:lnTo>
                    <a:pt x="202" y="640"/>
                  </a:lnTo>
                  <a:lnTo>
                    <a:pt x="303" y="606"/>
                  </a:lnTo>
                  <a:lnTo>
                    <a:pt x="505" y="539"/>
                  </a:lnTo>
                  <a:lnTo>
                    <a:pt x="876" y="505"/>
                  </a:lnTo>
                  <a:lnTo>
                    <a:pt x="1852" y="270"/>
                  </a:lnTo>
                  <a:close/>
                  <a:moveTo>
                    <a:pt x="1819" y="0"/>
                  </a:moveTo>
                  <a:lnTo>
                    <a:pt x="1819" y="68"/>
                  </a:lnTo>
                  <a:lnTo>
                    <a:pt x="1785" y="68"/>
                  </a:lnTo>
                  <a:lnTo>
                    <a:pt x="539" y="337"/>
                  </a:lnTo>
                  <a:lnTo>
                    <a:pt x="270" y="404"/>
                  </a:lnTo>
                  <a:lnTo>
                    <a:pt x="135" y="472"/>
                  </a:lnTo>
                  <a:lnTo>
                    <a:pt x="68" y="505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842"/>
                  </a:lnTo>
                  <a:lnTo>
                    <a:pt x="0" y="1044"/>
                  </a:lnTo>
                  <a:lnTo>
                    <a:pt x="101" y="1482"/>
                  </a:lnTo>
                  <a:lnTo>
                    <a:pt x="236" y="1886"/>
                  </a:lnTo>
                  <a:lnTo>
                    <a:pt x="404" y="2290"/>
                  </a:lnTo>
                  <a:lnTo>
                    <a:pt x="472" y="2323"/>
                  </a:lnTo>
                  <a:lnTo>
                    <a:pt x="539" y="2323"/>
                  </a:lnTo>
                  <a:lnTo>
                    <a:pt x="1044" y="2189"/>
                  </a:lnTo>
                  <a:lnTo>
                    <a:pt x="1516" y="2054"/>
                  </a:lnTo>
                  <a:lnTo>
                    <a:pt x="1987" y="1852"/>
                  </a:lnTo>
                  <a:lnTo>
                    <a:pt x="2425" y="1650"/>
                  </a:lnTo>
                  <a:lnTo>
                    <a:pt x="2458" y="1616"/>
                  </a:lnTo>
                  <a:lnTo>
                    <a:pt x="2458" y="1549"/>
                  </a:lnTo>
                  <a:lnTo>
                    <a:pt x="1953" y="34"/>
                  </a:lnTo>
                  <a:lnTo>
                    <a:pt x="19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6845137" y="1283501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6918387" y="2384453"/>
              <a:ext cx="60625" cy="39575"/>
            </a:xfrm>
            <a:custGeom>
              <a:avLst/>
              <a:gdLst/>
              <a:ahLst/>
              <a:cxnLst/>
              <a:rect l="0" t="0" r="0" b="0"/>
              <a:pathLst>
                <a:path w="2425" h="1583" extrusionOk="0">
                  <a:moveTo>
                    <a:pt x="1852" y="270"/>
                  </a:moveTo>
                  <a:lnTo>
                    <a:pt x="1885" y="438"/>
                  </a:lnTo>
                  <a:lnTo>
                    <a:pt x="2121" y="775"/>
                  </a:lnTo>
                  <a:lnTo>
                    <a:pt x="2155" y="876"/>
                  </a:lnTo>
                  <a:lnTo>
                    <a:pt x="2155" y="977"/>
                  </a:lnTo>
                  <a:lnTo>
                    <a:pt x="2155" y="1044"/>
                  </a:lnTo>
                  <a:lnTo>
                    <a:pt x="2087" y="1078"/>
                  </a:lnTo>
                  <a:lnTo>
                    <a:pt x="1919" y="1145"/>
                  </a:lnTo>
                  <a:lnTo>
                    <a:pt x="1717" y="1145"/>
                  </a:lnTo>
                  <a:lnTo>
                    <a:pt x="1347" y="1179"/>
                  </a:lnTo>
                  <a:lnTo>
                    <a:pt x="976" y="1246"/>
                  </a:lnTo>
                  <a:lnTo>
                    <a:pt x="640" y="1347"/>
                  </a:lnTo>
                  <a:lnTo>
                    <a:pt x="539" y="1044"/>
                  </a:lnTo>
                  <a:lnTo>
                    <a:pt x="438" y="741"/>
                  </a:lnTo>
                  <a:lnTo>
                    <a:pt x="1145" y="539"/>
                  </a:lnTo>
                  <a:lnTo>
                    <a:pt x="1852" y="270"/>
                  </a:lnTo>
                  <a:close/>
                  <a:moveTo>
                    <a:pt x="1919" y="1"/>
                  </a:moveTo>
                  <a:lnTo>
                    <a:pt x="1145" y="270"/>
                  </a:lnTo>
                  <a:lnTo>
                    <a:pt x="337" y="539"/>
                  </a:lnTo>
                  <a:lnTo>
                    <a:pt x="269" y="506"/>
                  </a:lnTo>
                  <a:lnTo>
                    <a:pt x="236" y="573"/>
                  </a:lnTo>
                  <a:lnTo>
                    <a:pt x="67" y="607"/>
                  </a:lnTo>
                  <a:lnTo>
                    <a:pt x="0" y="674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35" y="809"/>
                  </a:lnTo>
                  <a:lnTo>
                    <a:pt x="269" y="775"/>
                  </a:lnTo>
                  <a:lnTo>
                    <a:pt x="370" y="1145"/>
                  </a:lnTo>
                  <a:lnTo>
                    <a:pt x="471" y="1516"/>
                  </a:lnTo>
                  <a:lnTo>
                    <a:pt x="505" y="1583"/>
                  </a:lnTo>
                  <a:lnTo>
                    <a:pt x="606" y="1583"/>
                  </a:lnTo>
                  <a:lnTo>
                    <a:pt x="1212" y="1415"/>
                  </a:lnTo>
                  <a:lnTo>
                    <a:pt x="1818" y="1347"/>
                  </a:lnTo>
                  <a:lnTo>
                    <a:pt x="2054" y="1347"/>
                  </a:lnTo>
                  <a:lnTo>
                    <a:pt x="2188" y="1314"/>
                  </a:lnTo>
                  <a:lnTo>
                    <a:pt x="2290" y="1246"/>
                  </a:lnTo>
                  <a:lnTo>
                    <a:pt x="2391" y="1112"/>
                  </a:lnTo>
                  <a:lnTo>
                    <a:pt x="2424" y="977"/>
                  </a:lnTo>
                  <a:lnTo>
                    <a:pt x="2391" y="842"/>
                  </a:lnTo>
                  <a:lnTo>
                    <a:pt x="2323" y="708"/>
                  </a:lnTo>
                  <a:lnTo>
                    <a:pt x="2155" y="405"/>
                  </a:lnTo>
                  <a:lnTo>
                    <a:pt x="2087" y="236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6689437" y="2435803"/>
              <a:ext cx="87550" cy="43800"/>
            </a:xfrm>
            <a:custGeom>
              <a:avLst/>
              <a:gdLst/>
              <a:ahLst/>
              <a:cxnLst/>
              <a:rect l="0" t="0" r="0" b="0"/>
              <a:pathLst>
                <a:path w="3502" h="1752" extrusionOk="0">
                  <a:moveTo>
                    <a:pt x="2694" y="270"/>
                  </a:moveTo>
                  <a:lnTo>
                    <a:pt x="2761" y="303"/>
                  </a:lnTo>
                  <a:lnTo>
                    <a:pt x="2828" y="303"/>
                  </a:lnTo>
                  <a:lnTo>
                    <a:pt x="2896" y="371"/>
                  </a:lnTo>
                  <a:lnTo>
                    <a:pt x="2929" y="438"/>
                  </a:lnTo>
                  <a:lnTo>
                    <a:pt x="2997" y="674"/>
                  </a:lnTo>
                  <a:lnTo>
                    <a:pt x="2761" y="808"/>
                  </a:lnTo>
                  <a:lnTo>
                    <a:pt x="2458" y="909"/>
                  </a:lnTo>
                  <a:lnTo>
                    <a:pt x="1886" y="1078"/>
                  </a:lnTo>
                  <a:lnTo>
                    <a:pt x="1212" y="1313"/>
                  </a:lnTo>
                  <a:lnTo>
                    <a:pt x="1010" y="1381"/>
                  </a:lnTo>
                  <a:lnTo>
                    <a:pt x="876" y="1414"/>
                  </a:lnTo>
                  <a:lnTo>
                    <a:pt x="775" y="1414"/>
                  </a:lnTo>
                  <a:lnTo>
                    <a:pt x="707" y="1381"/>
                  </a:lnTo>
                  <a:lnTo>
                    <a:pt x="674" y="1313"/>
                  </a:lnTo>
                  <a:lnTo>
                    <a:pt x="876" y="1280"/>
                  </a:lnTo>
                  <a:lnTo>
                    <a:pt x="1044" y="1212"/>
                  </a:lnTo>
                  <a:lnTo>
                    <a:pt x="1246" y="1111"/>
                  </a:lnTo>
                  <a:lnTo>
                    <a:pt x="1482" y="1078"/>
                  </a:lnTo>
                  <a:lnTo>
                    <a:pt x="1549" y="1044"/>
                  </a:lnTo>
                  <a:lnTo>
                    <a:pt x="1583" y="977"/>
                  </a:lnTo>
                  <a:lnTo>
                    <a:pt x="1616" y="943"/>
                  </a:lnTo>
                  <a:lnTo>
                    <a:pt x="1616" y="876"/>
                  </a:lnTo>
                  <a:lnTo>
                    <a:pt x="1583" y="808"/>
                  </a:lnTo>
                  <a:lnTo>
                    <a:pt x="1515" y="741"/>
                  </a:lnTo>
                  <a:lnTo>
                    <a:pt x="1381" y="741"/>
                  </a:lnTo>
                  <a:lnTo>
                    <a:pt x="1179" y="775"/>
                  </a:lnTo>
                  <a:lnTo>
                    <a:pt x="977" y="842"/>
                  </a:lnTo>
                  <a:lnTo>
                    <a:pt x="808" y="977"/>
                  </a:lnTo>
                  <a:lnTo>
                    <a:pt x="640" y="1111"/>
                  </a:lnTo>
                  <a:lnTo>
                    <a:pt x="674" y="909"/>
                  </a:lnTo>
                  <a:lnTo>
                    <a:pt x="1549" y="573"/>
                  </a:lnTo>
                  <a:lnTo>
                    <a:pt x="2256" y="371"/>
                  </a:lnTo>
                  <a:lnTo>
                    <a:pt x="2492" y="337"/>
                  </a:lnTo>
                  <a:lnTo>
                    <a:pt x="2694" y="270"/>
                  </a:lnTo>
                  <a:close/>
                  <a:moveTo>
                    <a:pt x="2862" y="0"/>
                  </a:moveTo>
                  <a:lnTo>
                    <a:pt x="2626" y="34"/>
                  </a:lnTo>
                  <a:lnTo>
                    <a:pt x="2424" y="68"/>
                  </a:lnTo>
                  <a:lnTo>
                    <a:pt x="1987" y="169"/>
                  </a:lnTo>
                  <a:lnTo>
                    <a:pt x="1515" y="303"/>
                  </a:lnTo>
                  <a:lnTo>
                    <a:pt x="640" y="606"/>
                  </a:lnTo>
                  <a:lnTo>
                    <a:pt x="472" y="606"/>
                  </a:lnTo>
                  <a:lnTo>
                    <a:pt x="303" y="674"/>
                  </a:lnTo>
                  <a:lnTo>
                    <a:pt x="169" y="775"/>
                  </a:lnTo>
                  <a:lnTo>
                    <a:pt x="68" y="909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0" y="1381"/>
                  </a:lnTo>
                  <a:lnTo>
                    <a:pt x="101" y="1549"/>
                  </a:lnTo>
                  <a:lnTo>
                    <a:pt x="202" y="1650"/>
                  </a:lnTo>
                  <a:lnTo>
                    <a:pt x="371" y="1717"/>
                  </a:lnTo>
                  <a:lnTo>
                    <a:pt x="539" y="1751"/>
                  </a:lnTo>
                  <a:lnTo>
                    <a:pt x="707" y="1717"/>
                  </a:lnTo>
                  <a:lnTo>
                    <a:pt x="1179" y="1616"/>
                  </a:lnTo>
                  <a:lnTo>
                    <a:pt x="1650" y="1448"/>
                  </a:lnTo>
                  <a:lnTo>
                    <a:pt x="2593" y="1111"/>
                  </a:lnTo>
                  <a:lnTo>
                    <a:pt x="2963" y="977"/>
                  </a:lnTo>
                  <a:lnTo>
                    <a:pt x="3131" y="842"/>
                  </a:lnTo>
                  <a:lnTo>
                    <a:pt x="3334" y="707"/>
                  </a:lnTo>
                  <a:lnTo>
                    <a:pt x="3435" y="573"/>
                  </a:lnTo>
                  <a:lnTo>
                    <a:pt x="3468" y="505"/>
                  </a:lnTo>
                  <a:lnTo>
                    <a:pt x="3502" y="404"/>
                  </a:lnTo>
                  <a:lnTo>
                    <a:pt x="3502" y="337"/>
                  </a:lnTo>
                  <a:lnTo>
                    <a:pt x="3468" y="236"/>
                  </a:lnTo>
                  <a:lnTo>
                    <a:pt x="3401" y="169"/>
                  </a:lnTo>
                  <a:lnTo>
                    <a:pt x="3300" y="68"/>
                  </a:lnTo>
                  <a:lnTo>
                    <a:pt x="3199" y="34"/>
                  </a:lnTo>
                  <a:lnTo>
                    <a:pt x="30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3843643" y="1982127"/>
              <a:ext cx="530299" cy="841726"/>
            </a:xfrm>
            <a:custGeom>
              <a:avLst/>
              <a:gdLst/>
              <a:ahLst/>
              <a:cxnLst/>
              <a:rect l="0" t="0" r="0" b="0"/>
              <a:pathLst>
                <a:path w="21212" h="33669" extrusionOk="0">
                  <a:moveTo>
                    <a:pt x="18787" y="11144"/>
                  </a:moveTo>
                  <a:lnTo>
                    <a:pt x="18990" y="11178"/>
                  </a:lnTo>
                  <a:lnTo>
                    <a:pt x="19091" y="11212"/>
                  </a:lnTo>
                  <a:lnTo>
                    <a:pt x="19192" y="11279"/>
                  </a:lnTo>
                  <a:lnTo>
                    <a:pt x="19360" y="11481"/>
                  </a:lnTo>
                  <a:lnTo>
                    <a:pt x="19562" y="11750"/>
                  </a:lnTo>
                  <a:lnTo>
                    <a:pt x="19730" y="12053"/>
                  </a:lnTo>
                  <a:lnTo>
                    <a:pt x="19596" y="12188"/>
                  </a:lnTo>
                  <a:lnTo>
                    <a:pt x="19562" y="12154"/>
                  </a:lnTo>
                  <a:lnTo>
                    <a:pt x="19495" y="12121"/>
                  </a:lnTo>
                  <a:lnTo>
                    <a:pt x="19461" y="12154"/>
                  </a:lnTo>
                  <a:lnTo>
                    <a:pt x="19427" y="12188"/>
                  </a:lnTo>
                  <a:lnTo>
                    <a:pt x="19360" y="12255"/>
                  </a:lnTo>
                  <a:lnTo>
                    <a:pt x="19225" y="12020"/>
                  </a:lnTo>
                  <a:lnTo>
                    <a:pt x="19158" y="11784"/>
                  </a:lnTo>
                  <a:lnTo>
                    <a:pt x="19057" y="11515"/>
                  </a:lnTo>
                  <a:lnTo>
                    <a:pt x="18956" y="11279"/>
                  </a:lnTo>
                  <a:lnTo>
                    <a:pt x="18888" y="11212"/>
                  </a:lnTo>
                  <a:lnTo>
                    <a:pt x="18821" y="11212"/>
                  </a:lnTo>
                  <a:lnTo>
                    <a:pt x="18754" y="11245"/>
                  </a:lnTo>
                  <a:lnTo>
                    <a:pt x="18720" y="11346"/>
                  </a:lnTo>
                  <a:lnTo>
                    <a:pt x="18720" y="11750"/>
                  </a:lnTo>
                  <a:lnTo>
                    <a:pt x="18754" y="12154"/>
                  </a:lnTo>
                  <a:lnTo>
                    <a:pt x="18653" y="11784"/>
                  </a:lnTo>
                  <a:lnTo>
                    <a:pt x="18552" y="11447"/>
                  </a:lnTo>
                  <a:lnTo>
                    <a:pt x="18518" y="11414"/>
                  </a:lnTo>
                  <a:lnTo>
                    <a:pt x="18484" y="11380"/>
                  </a:lnTo>
                  <a:lnTo>
                    <a:pt x="18787" y="11144"/>
                  </a:lnTo>
                  <a:close/>
                  <a:moveTo>
                    <a:pt x="17508" y="12255"/>
                  </a:moveTo>
                  <a:lnTo>
                    <a:pt x="17474" y="12424"/>
                  </a:lnTo>
                  <a:lnTo>
                    <a:pt x="17441" y="12390"/>
                  </a:lnTo>
                  <a:lnTo>
                    <a:pt x="17373" y="12390"/>
                  </a:lnTo>
                  <a:lnTo>
                    <a:pt x="17508" y="12255"/>
                  </a:lnTo>
                  <a:close/>
                  <a:moveTo>
                    <a:pt x="19023" y="12121"/>
                  </a:moveTo>
                  <a:lnTo>
                    <a:pt x="19091" y="12323"/>
                  </a:lnTo>
                  <a:lnTo>
                    <a:pt x="19225" y="12491"/>
                  </a:lnTo>
                  <a:lnTo>
                    <a:pt x="18990" y="12693"/>
                  </a:lnTo>
                  <a:lnTo>
                    <a:pt x="19023" y="12424"/>
                  </a:lnTo>
                  <a:lnTo>
                    <a:pt x="19023" y="12121"/>
                  </a:lnTo>
                  <a:close/>
                  <a:moveTo>
                    <a:pt x="18282" y="11548"/>
                  </a:moveTo>
                  <a:lnTo>
                    <a:pt x="18249" y="11851"/>
                  </a:lnTo>
                  <a:lnTo>
                    <a:pt x="18215" y="12188"/>
                  </a:lnTo>
                  <a:lnTo>
                    <a:pt x="18114" y="12828"/>
                  </a:lnTo>
                  <a:lnTo>
                    <a:pt x="18013" y="12356"/>
                  </a:lnTo>
                  <a:lnTo>
                    <a:pt x="17878" y="11885"/>
                  </a:lnTo>
                  <a:lnTo>
                    <a:pt x="18282" y="11548"/>
                  </a:lnTo>
                  <a:close/>
                  <a:moveTo>
                    <a:pt x="18484" y="12087"/>
                  </a:moveTo>
                  <a:lnTo>
                    <a:pt x="18653" y="12996"/>
                  </a:lnTo>
                  <a:lnTo>
                    <a:pt x="17542" y="14040"/>
                  </a:lnTo>
                  <a:lnTo>
                    <a:pt x="17609" y="13602"/>
                  </a:lnTo>
                  <a:lnTo>
                    <a:pt x="17643" y="13131"/>
                  </a:lnTo>
                  <a:lnTo>
                    <a:pt x="17676" y="12693"/>
                  </a:lnTo>
                  <a:lnTo>
                    <a:pt x="17744" y="12255"/>
                  </a:lnTo>
                  <a:lnTo>
                    <a:pt x="17878" y="12794"/>
                  </a:lnTo>
                  <a:lnTo>
                    <a:pt x="18013" y="13333"/>
                  </a:lnTo>
                  <a:lnTo>
                    <a:pt x="18047" y="13400"/>
                  </a:lnTo>
                  <a:lnTo>
                    <a:pt x="18114" y="13434"/>
                  </a:lnTo>
                  <a:lnTo>
                    <a:pt x="18181" y="13400"/>
                  </a:lnTo>
                  <a:lnTo>
                    <a:pt x="18249" y="13333"/>
                  </a:lnTo>
                  <a:lnTo>
                    <a:pt x="18350" y="13030"/>
                  </a:lnTo>
                  <a:lnTo>
                    <a:pt x="18383" y="12727"/>
                  </a:lnTo>
                  <a:lnTo>
                    <a:pt x="18484" y="12087"/>
                  </a:lnTo>
                  <a:close/>
                  <a:moveTo>
                    <a:pt x="21010" y="13703"/>
                  </a:moveTo>
                  <a:lnTo>
                    <a:pt x="21043" y="13905"/>
                  </a:lnTo>
                  <a:lnTo>
                    <a:pt x="21077" y="14073"/>
                  </a:lnTo>
                  <a:lnTo>
                    <a:pt x="21010" y="14040"/>
                  </a:lnTo>
                  <a:lnTo>
                    <a:pt x="21010" y="13703"/>
                  </a:lnTo>
                  <a:close/>
                  <a:moveTo>
                    <a:pt x="17306" y="12457"/>
                  </a:moveTo>
                  <a:lnTo>
                    <a:pt x="17306" y="12491"/>
                  </a:lnTo>
                  <a:lnTo>
                    <a:pt x="17272" y="12693"/>
                  </a:lnTo>
                  <a:lnTo>
                    <a:pt x="17239" y="12727"/>
                  </a:lnTo>
                  <a:lnTo>
                    <a:pt x="17239" y="12929"/>
                  </a:lnTo>
                  <a:lnTo>
                    <a:pt x="17205" y="13131"/>
                  </a:lnTo>
                  <a:lnTo>
                    <a:pt x="17239" y="13535"/>
                  </a:lnTo>
                  <a:lnTo>
                    <a:pt x="17239" y="13568"/>
                  </a:lnTo>
                  <a:lnTo>
                    <a:pt x="17171" y="13838"/>
                  </a:lnTo>
                  <a:lnTo>
                    <a:pt x="17070" y="14107"/>
                  </a:lnTo>
                  <a:lnTo>
                    <a:pt x="16936" y="13838"/>
                  </a:lnTo>
                  <a:lnTo>
                    <a:pt x="16868" y="13535"/>
                  </a:lnTo>
                  <a:lnTo>
                    <a:pt x="16835" y="13232"/>
                  </a:lnTo>
                  <a:lnTo>
                    <a:pt x="16835" y="12929"/>
                  </a:lnTo>
                  <a:lnTo>
                    <a:pt x="17306" y="12457"/>
                  </a:lnTo>
                  <a:close/>
                  <a:moveTo>
                    <a:pt x="17272" y="14174"/>
                  </a:moveTo>
                  <a:lnTo>
                    <a:pt x="17340" y="14242"/>
                  </a:lnTo>
                  <a:lnTo>
                    <a:pt x="17171" y="14410"/>
                  </a:lnTo>
                  <a:lnTo>
                    <a:pt x="17171" y="14410"/>
                  </a:lnTo>
                  <a:lnTo>
                    <a:pt x="17272" y="14174"/>
                  </a:lnTo>
                  <a:close/>
                  <a:moveTo>
                    <a:pt x="16666" y="13131"/>
                  </a:moveTo>
                  <a:lnTo>
                    <a:pt x="16666" y="13400"/>
                  </a:lnTo>
                  <a:lnTo>
                    <a:pt x="16666" y="13636"/>
                  </a:lnTo>
                  <a:lnTo>
                    <a:pt x="16666" y="13703"/>
                  </a:lnTo>
                  <a:lnTo>
                    <a:pt x="16599" y="14107"/>
                  </a:lnTo>
                  <a:lnTo>
                    <a:pt x="16498" y="14477"/>
                  </a:lnTo>
                  <a:lnTo>
                    <a:pt x="16363" y="14073"/>
                  </a:lnTo>
                  <a:lnTo>
                    <a:pt x="16262" y="13703"/>
                  </a:lnTo>
                  <a:lnTo>
                    <a:pt x="16195" y="13636"/>
                  </a:lnTo>
                  <a:lnTo>
                    <a:pt x="16666" y="13131"/>
                  </a:lnTo>
                  <a:close/>
                  <a:moveTo>
                    <a:pt x="16801" y="14107"/>
                  </a:moveTo>
                  <a:lnTo>
                    <a:pt x="16969" y="14410"/>
                  </a:lnTo>
                  <a:lnTo>
                    <a:pt x="17037" y="14477"/>
                  </a:lnTo>
                  <a:lnTo>
                    <a:pt x="17104" y="14477"/>
                  </a:lnTo>
                  <a:lnTo>
                    <a:pt x="16027" y="15555"/>
                  </a:lnTo>
                  <a:lnTo>
                    <a:pt x="16094" y="15286"/>
                  </a:lnTo>
                  <a:lnTo>
                    <a:pt x="16161" y="14983"/>
                  </a:lnTo>
                  <a:lnTo>
                    <a:pt x="16195" y="14376"/>
                  </a:lnTo>
                  <a:lnTo>
                    <a:pt x="16296" y="14612"/>
                  </a:lnTo>
                  <a:lnTo>
                    <a:pt x="16397" y="14848"/>
                  </a:lnTo>
                  <a:lnTo>
                    <a:pt x="16431" y="14882"/>
                  </a:lnTo>
                  <a:lnTo>
                    <a:pt x="16565" y="14882"/>
                  </a:lnTo>
                  <a:lnTo>
                    <a:pt x="16633" y="14814"/>
                  </a:lnTo>
                  <a:lnTo>
                    <a:pt x="16734" y="14477"/>
                  </a:lnTo>
                  <a:lnTo>
                    <a:pt x="16801" y="14107"/>
                  </a:lnTo>
                  <a:close/>
                  <a:moveTo>
                    <a:pt x="20976" y="14242"/>
                  </a:moveTo>
                  <a:lnTo>
                    <a:pt x="20976" y="14477"/>
                  </a:lnTo>
                  <a:lnTo>
                    <a:pt x="20909" y="14612"/>
                  </a:lnTo>
                  <a:lnTo>
                    <a:pt x="20774" y="14882"/>
                  </a:lnTo>
                  <a:lnTo>
                    <a:pt x="20639" y="15117"/>
                  </a:lnTo>
                  <a:lnTo>
                    <a:pt x="20471" y="15353"/>
                  </a:lnTo>
                  <a:lnTo>
                    <a:pt x="20269" y="15555"/>
                  </a:lnTo>
                  <a:lnTo>
                    <a:pt x="20505" y="15252"/>
                  </a:lnTo>
                  <a:lnTo>
                    <a:pt x="20707" y="14915"/>
                  </a:lnTo>
                  <a:lnTo>
                    <a:pt x="20875" y="14578"/>
                  </a:lnTo>
                  <a:lnTo>
                    <a:pt x="20976" y="14242"/>
                  </a:lnTo>
                  <a:close/>
                  <a:moveTo>
                    <a:pt x="15993" y="13871"/>
                  </a:moveTo>
                  <a:lnTo>
                    <a:pt x="15926" y="14578"/>
                  </a:lnTo>
                  <a:lnTo>
                    <a:pt x="15892" y="14915"/>
                  </a:lnTo>
                  <a:lnTo>
                    <a:pt x="15858" y="15252"/>
                  </a:lnTo>
                  <a:lnTo>
                    <a:pt x="15757" y="14949"/>
                  </a:lnTo>
                  <a:lnTo>
                    <a:pt x="15724" y="14612"/>
                  </a:lnTo>
                  <a:lnTo>
                    <a:pt x="15690" y="14545"/>
                  </a:lnTo>
                  <a:lnTo>
                    <a:pt x="15623" y="14511"/>
                  </a:lnTo>
                  <a:lnTo>
                    <a:pt x="15555" y="14511"/>
                  </a:lnTo>
                  <a:lnTo>
                    <a:pt x="15488" y="14578"/>
                  </a:lnTo>
                  <a:lnTo>
                    <a:pt x="15353" y="15286"/>
                  </a:lnTo>
                  <a:lnTo>
                    <a:pt x="15219" y="15993"/>
                  </a:lnTo>
                  <a:lnTo>
                    <a:pt x="15084" y="15488"/>
                  </a:lnTo>
                  <a:lnTo>
                    <a:pt x="14983" y="14949"/>
                  </a:lnTo>
                  <a:lnTo>
                    <a:pt x="15993" y="13871"/>
                  </a:lnTo>
                  <a:close/>
                  <a:moveTo>
                    <a:pt x="15589" y="15286"/>
                  </a:moveTo>
                  <a:lnTo>
                    <a:pt x="15757" y="15690"/>
                  </a:lnTo>
                  <a:lnTo>
                    <a:pt x="15791" y="15723"/>
                  </a:lnTo>
                  <a:lnTo>
                    <a:pt x="15858" y="15723"/>
                  </a:lnTo>
                  <a:lnTo>
                    <a:pt x="15421" y="16161"/>
                  </a:lnTo>
                  <a:lnTo>
                    <a:pt x="15522" y="15723"/>
                  </a:lnTo>
                  <a:lnTo>
                    <a:pt x="15589" y="15286"/>
                  </a:lnTo>
                  <a:close/>
                  <a:moveTo>
                    <a:pt x="14916" y="15824"/>
                  </a:moveTo>
                  <a:lnTo>
                    <a:pt x="15017" y="16127"/>
                  </a:lnTo>
                  <a:lnTo>
                    <a:pt x="15151" y="16397"/>
                  </a:lnTo>
                  <a:lnTo>
                    <a:pt x="15151" y="16430"/>
                  </a:lnTo>
                  <a:lnTo>
                    <a:pt x="14848" y="16733"/>
                  </a:lnTo>
                  <a:lnTo>
                    <a:pt x="14916" y="16262"/>
                  </a:lnTo>
                  <a:lnTo>
                    <a:pt x="14916" y="15824"/>
                  </a:lnTo>
                  <a:close/>
                  <a:moveTo>
                    <a:pt x="14747" y="15218"/>
                  </a:moveTo>
                  <a:lnTo>
                    <a:pt x="14680" y="16127"/>
                  </a:lnTo>
                  <a:lnTo>
                    <a:pt x="14613" y="16565"/>
                  </a:lnTo>
                  <a:lnTo>
                    <a:pt x="14579" y="16801"/>
                  </a:lnTo>
                  <a:lnTo>
                    <a:pt x="14512" y="17003"/>
                  </a:lnTo>
                  <a:lnTo>
                    <a:pt x="14411" y="16700"/>
                  </a:lnTo>
                  <a:lnTo>
                    <a:pt x="14343" y="16397"/>
                  </a:lnTo>
                  <a:lnTo>
                    <a:pt x="14209" y="15723"/>
                  </a:lnTo>
                  <a:lnTo>
                    <a:pt x="14747" y="15218"/>
                  </a:lnTo>
                  <a:close/>
                  <a:moveTo>
                    <a:pt x="13906" y="15993"/>
                  </a:moveTo>
                  <a:lnTo>
                    <a:pt x="13771" y="16599"/>
                  </a:lnTo>
                  <a:lnTo>
                    <a:pt x="13670" y="16902"/>
                  </a:lnTo>
                  <a:lnTo>
                    <a:pt x="13569" y="17205"/>
                  </a:lnTo>
                  <a:lnTo>
                    <a:pt x="13468" y="16834"/>
                  </a:lnTo>
                  <a:lnTo>
                    <a:pt x="13333" y="16464"/>
                  </a:lnTo>
                  <a:lnTo>
                    <a:pt x="13906" y="15993"/>
                  </a:lnTo>
                  <a:close/>
                  <a:moveTo>
                    <a:pt x="12997" y="16733"/>
                  </a:moveTo>
                  <a:lnTo>
                    <a:pt x="12929" y="17104"/>
                  </a:lnTo>
                  <a:lnTo>
                    <a:pt x="12896" y="17508"/>
                  </a:lnTo>
                  <a:lnTo>
                    <a:pt x="12828" y="16868"/>
                  </a:lnTo>
                  <a:lnTo>
                    <a:pt x="12997" y="16733"/>
                  </a:lnTo>
                  <a:close/>
                  <a:moveTo>
                    <a:pt x="12492" y="17104"/>
                  </a:moveTo>
                  <a:lnTo>
                    <a:pt x="12458" y="17474"/>
                  </a:lnTo>
                  <a:lnTo>
                    <a:pt x="12391" y="17811"/>
                  </a:lnTo>
                  <a:lnTo>
                    <a:pt x="12357" y="18181"/>
                  </a:lnTo>
                  <a:lnTo>
                    <a:pt x="12256" y="18518"/>
                  </a:lnTo>
                  <a:lnTo>
                    <a:pt x="12155" y="18013"/>
                  </a:lnTo>
                  <a:lnTo>
                    <a:pt x="11987" y="17474"/>
                  </a:lnTo>
                  <a:lnTo>
                    <a:pt x="12492" y="17104"/>
                  </a:lnTo>
                  <a:close/>
                  <a:moveTo>
                    <a:pt x="8216" y="236"/>
                  </a:moveTo>
                  <a:lnTo>
                    <a:pt x="8889" y="808"/>
                  </a:lnTo>
                  <a:lnTo>
                    <a:pt x="9529" y="1448"/>
                  </a:lnTo>
                  <a:lnTo>
                    <a:pt x="10135" y="2088"/>
                  </a:lnTo>
                  <a:lnTo>
                    <a:pt x="10707" y="2761"/>
                  </a:lnTo>
                  <a:lnTo>
                    <a:pt x="11886" y="4108"/>
                  </a:lnTo>
                  <a:lnTo>
                    <a:pt x="12492" y="4781"/>
                  </a:lnTo>
                  <a:lnTo>
                    <a:pt x="13098" y="5421"/>
                  </a:lnTo>
                  <a:lnTo>
                    <a:pt x="14478" y="6734"/>
                  </a:lnTo>
                  <a:lnTo>
                    <a:pt x="15118" y="7407"/>
                  </a:lnTo>
                  <a:lnTo>
                    <a:pt x="15791" y="8114"/>
                  </a:lnTo>
                  <a:lnTo>
                    <a:pt x="17070" y="9629"/>
                  </a:lnTo>
                  <a:lnTo>
                    <a:pt x="18383" y="11144"/>
                  </a:lnTo>
                  <a:lnTo>
                    <a:pt x="17811" y="11616"/>
                  </a:lnTo>
                  <a:lnTo>
                    <a:pt x="17239" y="12121"/>
                  </a:lnTo>
                  <a:lnTo>
                    <a:pt x="16734" y="12659"/>
                  </a:lnTo>
                  <a:lnTo>
                    <a:pt x="16195" y="13232"/>
                  </a:lnTo>
                  <a:lnTo>
                    <a:pt x="15185" y="14343"/>
                  </a:lnTo>
                  <a:lnTo>
                    <a:pt x="14680" y="14882"/>
                  </a:lnTo>
                  <a:lnTo>
                    <a:pt x="14175" y="15420"/>
                  </a:lnTo>
                  <a:lnTo>
                    <a:pt x="13636" y="15925"/>
                  </a:lnTo>
                  <a:lnTo>
                    <a:pt x="13064" y="16363"/>
                  </a:lnTo>
                  <a:lnTo>
                    <a:pt x="11919" y="17238"/>
                  </a:lnTo>
                  <a:lnTo>
                    <a:pt x="11852" y="17205"/>
                  </a:lnTo>
                  <a:lnTo>
                    <a:pt x="11785" y="17171"/>
                  </a:lnTo>
                  <a:lnTo>
                    <a:pt x="11717" y="17171"/>
                  </a:lnTo>
                  <a:lnTo>
                    <a:pt x="11684" y="17238"/>
                  </a:lnTo>
                  <a:lnTo>
                    <a:pt x="11650" y="17440"/>
                  </a:lnTo>
                  <a:lnTo>
                    <a:pt x="11347" y="17676"/>
                  </a:lnTo>
                  <a:lnTo>
                    <a:pt x="10808" y="18114"/>
                  </a:lnTo>
                  <a:lnTo>
                    <a:pt x="10337" y="18551"/>
                  </a:lnTo>
                  <a:lnTo>
                    <a:pt x="9933" y="18282"/>
                  </a:lnTo>
                  <a:lnTo>
                    <a:pt x="9529" y="17945"/>
                  </a:lnTo>
                  <a:lnTo>
                    <a:pt x="9192" y="17609"/>
                  </a:lnTo>
                  <a:lnTo>
                    <a:pt x="8855" y="17238"/>
                  </a:lnTo>
                  <a:lnTo>
                    <a:pt x="8182" y="16464"/>
                  </a:lnTo>
                  <a:lnTo>
                    <a:pt x="7542" y="15690"/>
                  </a:lnTo>
                  <a:lnTo>
                    <a:pt x="6835" y="14949"/>
                  </a:lnTo>
                  <a:lnTo>
                    <a:pt x="6465" y="14578"/>
                  </a:lnTo>
                  <a:lnTo>
                    <a:pt x="6128" y="14141"/>
                  </a:lnTo>
                  <a:lnTo>
                    <a:pt x="5556" y="13434"/>
                  </a:lnTo>
                  <a:lnTo>
                    <a:pt x="5253" y="13097"/>
                  </a:lnTo>
                  <a:lnTo>
                    <a:pt x="4950" y="12760"/>
                  </a:lnTo>
                  <a:lnTo>
                    <a:pt x="4209" y="12053"/>
                  </a:lnTo>
                  <a:lnTo>
                    <a:pt x="3873" y="11683"/>
                  </a:lnTo>
                  <a:lnTo>
                    <a:pt x="3536" y="11279"/>
                  </a:lnTo>
                  <a:lnTo>
                    <a:pt x="2896" y="10404"/>
                  </a:lnTo>
                  <a:lnTo>
                    <a:pt x="2223" y="9495"/>
                  </a:lnTo>
                  <a:lnTo>
                    <a:pt x="1751" y="8922"/>
                  </a:lnTo>
                  <a:lnTo>
                    <a:pt x="1516" y="8619"/>
                  </a:lnTo>
                  <a:lnTo>
                    <a:pt x="1246" y="8350"/>
                  </a:lnTo>
                  <a:lnTo>
                    <a:pt x="741" y="7912"/>
                  </a:lnTo>
                  <a:lnTo>
                    <a:pt x="472" y="7710"/>
                  </a:lnTo>
                  <a:lnTo>
                    <a:pt x="270" y="7441"/>
                  </a:lnTo>
                  <a:lnTo>
                    <a:pt x="539" y="7239"/>
                  </a:lnTo>
                  <a:lnTo>
                    <a:pt x="809" y="7037"/>
                  </a:lnTo>
                  <a:lnTo>
                    <a:pt x="1347" y="6532"/>
                  </a:lnTo>
                  <a:lnTo>
                    <a:pt x="1819" y="6027"/>
                  </a:lnTo>
                  <a:lnTo>
                    <a:pt x="2256" y="5488"/>
                  </a:lnTo>
                  <a:lnTo>
                    <a:pt x="2762" y="4882"/>
                  </a:lnTo>
                  <a:lnTo>
                    <a:pt x="3300" y="4310"/>
                  </a:lnTo>
                  <a:lnTo>
                    <a:pt x="3873" y="3737"/>
                  </a:lnTo>
                  <a:lnTo>
                    <a:pt x="4479" y="3232"/>
                  </a:lnTo>
                  <a:lnTo>
                    <a:pt x="6364" y="1751"/>
                  </a:lnTo>
                  <a:lnTo>
                    <a:pt x="8216" y="236"/>
                  </a:lnTo>
                  <a:close/>
                  <a:moveTo>
                    <a:pt x="14074" y="16296"/>
                  </a:moveTo>
                  <a:lnTo>
                    <a:pt x="14175" y="16767"/>
                  </a:lnTo>
                  <a:lnTo>
                    <a:pt x="14242" y="17003"/>
                  </a:lnTo>
                  <a:lnTo>
                    <a:pt x="14343" y="17205"/>
                  </a:lnTo>
                  <a:lnTo>
                    <a:pt x="13670" y="17811"/>
                  </a:lnTo>
                  <a:lnTo>
                    <a:pt x="12963" y="18383"/>
                  </a:lnTo>
                  <a:lnTo>
                    <a:pt x="12391" y="18854"/>
                  </a:lnTo>
                  <a:lnTo>
                    <a:pt x="12492" y="18585"/>
                  </a:lnTo>
                  <a:lnTo>
                    <a:pt x="12593" y="18282"/>
                  </a:lnTo>
                  <a:lnTo>
                    <a:pt x="12660" y="17710"/>
                  </a:lnTo>
                  <a:lnTo>
                    <a:pt x="12694" y="18013"/>
                  </a:lnTo>
                  <a:lnTo>
                    <a:pt x="12761" y="18316"/>
                  </a:lnTo>
                  <a:lnTo>
                    <a:pt x="12795" y="18349"/>
                  </a:lnTo>
                  <a:lnTo>
                    <a:pt x="12862" y="18383"/>
                  </a:lnTo>
                  <a:lnTo>
                    <a:pt x="12963" y="18383"/>
                  </a:lnTo>
                  <a:lnTo>
                    <a:pt x="13030" y="18316"/>
                  </a:lnTo>
                  <a:lnTo>
                    <a:pt x="13098" y="17945"/>
                  </a:lnTo>
                  <a:lnTo>
                    <a:pt x="13131" y="17575"/>
                  </a:lnTo>
                  <a:lnTo>
                    <a:pt x="13165" y="17205"/>
                  </a:lnTo>
                  <a:lnTo>
                    <a:pt x="13199" y="16868"/>
                  </a:lnTo>
                  <a:lnTo>
                    <a:pt x="13333" y="17205"/>
                  </a:lnTo>
                  <a:lnTo>
                    <a:pt x="13468" y="17541"/>
                  </a:lnTo>
                  <a:lnTo>
                    <a:pt x="13502" y="17609"/>
                  </a:lnTo>
                  <a:lnTo>
                    <a:pt x="13636" y="17609"/>
                  </a:lnTo>
                  <a:lnTo>
                    <a:pt x="13670" y="17541"/>
                  </a:lnTo>
                  <a:lnTo>
                    <a:pt x="13805" y="17272"/>
                  </a:lnTo>
                  <a:lnTo>
                    <a:pt x="13906" y="16935"/>
                  </a:lnTo>
                  <a:lnTo>
                    <a:pt x="14074" y="16296"/>
                  </a:lnTo>
                  <a:close/>
                  <a:moveTo>
                    <a:pt x="11616" y="17777"/>
                  </a:moveTo>
                  <a:lnTo>
                    <a:pt x="11583" y="18585"/>
                  </a:lnTo>
                  <a:lnTo>
                    <a:pt x="11549" y="18989"/>
                  </a:lnTo>
                  <a:lnTo>
                    <a:pt x="11482" y="19393"/>
                  </a:lnTo>
                  <a:lnTo>
                    <a:pt x="11347" y="18821"/>
                  </a:lnTo>
                  <a:lnTo>
                    <a:pt x="11246" y="18248"/>
                  </a:lnTo>
                  <a:lnTo>
                    <a:pt x="11212" y="18181"/>
                  </a:lnTo>
                  <a:lnTo>
                    <a:pt x="11145" y="18147"/>
                  </a:lnTo>
                  <a:lnTo>
                    <a:pt x="11313" y="18013"/>
                  </a:lnTo>
                  <a:lnTo>
                    <a:pt x="11616" y="17777"/>
                  </a:lnTo>
                  <a:close/>
                  <a:moveTo>
                    <a:pt x="11852" y="17878"/>
                  </a:moveTo>
                  <a:lnTo>
                    <a:pt x="11987" y="18417"/>
                  </a:lnTo>
                  <a:lnTo>
                    <a:pt x="12088" y="18922"/>
                  </a:lnTo>
                  <a:lnTo>
                    <a:pt x="12121" y="18989"/>
                  </a:lnTo>
                  <a:lnTo>
                    <a:pt x="12189" y="19023"/>
                  </a:lnTo>
                  <a:lnTo>
                    <a:pt x="12088" y="19090"/>
                  </a:lnTo>
                  <a:lnTo>
                    <a:pt x="11717" y="19427"/>
                  </a:lnTo>
                  <a:lnTo>
                    <a:pt x="11785" y="19023"/>
                  </a:lnTo>
                  <a:lnTo>
                    <a:pt x="11818" y="18652"/>
                  </a:lnTo>
                  <a:lnTo>
                    <a:pt x="11852" y="17878"/>
                  </a:lnTo>
                  <a:close/>
                  <a:moveTo>
                    <a:pt x="10977" y="18282"/>
                  </a:moveTo>
                  <a:lnTo>
                    <a:pt x="10876" y="18686"/>
                  </a:lnTo>
                  <a:lnTo>
                    <a:pt x="10808" y="19090"/>
                  </a:lnTo>
                  <a:lnTo>
                    <a:pt x="10741" y="19528"/>
                  </a:lnTo>
                  <a:lnTo>
                    <a:pt x="10640" y="19932"/>
                  </a:lnTo>
                  <a:lnTo>
                    <a:pt x="10505" y="19359"/>
                  </a:lnTo>
                  <a:lnTo>
                    <a:pt x="10404" y="18787"/>
                  </a:lnTo>
                  <a:lnTo>
                    <a:pt x="10977" y="18282"/>
                  </a:lnTo>
                  <a:close/>
                  <a:moveTo>
                    <a:pt x="11111" y="18753"/>
                  </a:moveTo>
                  <a:lnTo>
                    <a:pt x="11212" y="19258"/>
                  </a:lnTo>
                  <a:lnTo>
                    <a:pt x="11313" y="19763"/>
                  </a:lnTo>
                  <a:lnTo>
                    <a:pt x="10775" y="20235"/>
                  </a:lnTo>
                  <a:lnTo>
                    <a:pt x="10775" y="20235"/>
                  </a:lnTo>
                  <a:lnTo>
                    <a:pt x="10909" y="19898"/>
                  </a:lnTo>
                  <a:lnTo>
                    <a:pt x="10977" y="19494"/>
                  </a:lnTo>
                  <a:lnTo>
                    <a:pt x="11111" y="18753"/>
                  </a:lnTo>
                  <a:close/>
                  <a:moveTo>
                    <a:pt x="10135" y="19056"/>
                  </a:moveTo>
                  <a:lnTo>
                    <a:pt x="10101" y="19763"/>
                  </a:lnTo>
                  <a:lnTo>
                    <a:pt x="10067" y="20100"/>
                  </a:lnTo>
                  <a:lnTo>
                    <a:pt x="10034" y="20437"/>
                  </a:lnTo>
                  <a:lnTo>
                    <a:pt x="9966" y="19898"/>
                  </a:lnTo>
                  <a:lnTo>
                    <a:pt x="9933" y="19359"/>
                  </a:lnTo>
                  <a:lnTo>
                    <a:pt x="9899" y="19292"/>
                  </a:lnTo>
                  <a:lnTo>
                    <a:pt x="10135" y="19056"/>
                  </a:lnTo>
                  <a:close/>
                  <a:moveTo>
                    <a:pt x="10337" y="19696"/>
                  </a:moveTo>
                  <a:lnTo>
                    <a:pt x="10438" y="19999"/>
                  </a:lnTo>
                  <a:lnTo>
                    <a:pt x="10539" y="20302"/>
                  </a:lnTo>
                  <a:lnTo>
                    <a:pt x="10572" y="20336"/>
                  </a:lnTo>
                  <a:lnTo>
                    <a:pt x="10640" y="20369"/>
                  </a:lnTo>
                  <a:lnTo>
                    <a:pt x="10202" y="20773"/>
                  </a:lnTo>
                  <a:lnTo>
                    <a:pt x="10303" y="20235"/>
                  </a:lnTo>
                  <a:lnTo>
                    <a:pt x="10337" y="19696"/>
                  </a:lnTo>
                  <a:close/>
                  <a:moveTo>
                    <a:pt x="9663" y="19494"/>
                  </a:moveTo>
                  <a:lnTo>
                    <a:pt x="9596" y="19864"/>
                  </a:lnTo>
                  <a:lnTo>
                    <a:pt x="9529" y="20235"/>
                  </a:lnTo>
                  <a:lnTo>
                    <a:pt x="9428" y="20942"/>
                  </a:lnTo>
                  <a:lnTo>
                    <a:pt x="9293" y="20437"/>
                  </a:lnTo>
                  <a:lnTo>
                    <a:pt x="9226" y="19932"/>
                  </a:lnTo>
                  <a:lnTo>
                    <a:pt x="9663" y="19494"/>
                  </a:lnTo>
                  <a:close/>
                  <a:moveTo>
                    <a:pt x="9798" y="20066"/>
                  </a:moveTo>
                  <a:lnTo>
                    <a:pt x="9832" y="20571"/>
                  </a:lnTo>
                  <a:lnTo>
                    <a:pt x="9899" y="21009"/>
                  </a:lnTo>
                  <a:lnTo>
                    <a:pt x="9899" y="21043"/>
                  </a:lnTo>
                  <a:lnTo>
                    <a:pt x="9562" y="21346"/>
                  </a:lnTo>
                  <a:lnTo>
                    <a:pt x="9630" y="21043"/>
                  </a:lnTo>
                  <a:lnTo>
                    <a:pt x="9697" y="20706"/>
                  </a:lnTo>
                  <a:lnTo>
                    <a:pt x="9798" y="20066"/>
                  </a:lnTo>
                  <a:close/>
                  <a:moveTo>
                    <a:pt x="19730" y="12390"/>
                  </a:moveTo>
                  <a:lnTo>
                    <a:pt x="20067" y="12592"/>
                  </a:lnTo>
                  <a:lnTo>
                    <a:pt x="20336" y="12861"/>
                  </a:lnTo>
                  <a:lnTo>
                    <a:pt x="20538" y="13131"/>
                  </a:lnTo>
                  <a:lnTo>
                    <a:pt x="20639" y="13434"/>
                  </a:lnTo>
                  <a:lnTo>
                    <a:pt x="20707" y="13770"/>
                  </a:lnTo>
                  <a:lnTo>
                    <a:pt x="20707" y="14107"/>
                  </a:lnTo>
                  <a:lnTo>
                    <a:pt x="20639" y="14444"/>
                  </a:lnTo>
                  <a:lnTo>
                    <a:pt x="20505" y="14814"/>
                  </a:lnTo>
                  <a:lnTo>
                    <a:pt x="20471" y="14781"/>
                  </a:lnTo>
                  <a:lnTo>
                    <a:pt x="20437" y="14814"/>
                  </a:lnTo>
                  <a:lnTo>
                    <a:pt x="20033" y="15454"/>
                  </a:lnTo>
                  <a:lnTo>
                    <a:pt x="19562" y="15925"/>
                  </a:lnTo>
                  <a:lnTo>
                    <a:pt x="19091" y="16363"/>
                  </a:lnTo>
                  <a:lnTo>
                    <a:pt x="18047" y="17137"/>
                  </a:lnTo>
                  <a:lnTo>
                    <a:pt x="17407" y="17609"/>
                  </a:lnTo>
                  <a:lnTo>
                    <a:pt x="16767" y="18147"/>
                  </a:lnTo>
                  <a:lnTo>
                    <a:pt x="15555" y="19225"/>
                  </a:lnTo>
                  <a:lnTo>
                    <a:pt x="14377" y="20369"/>
                  </a:lnTo>
                  <a:lnTo>
                    <a:pt x="13232" y="21514"/>
                  </a:lnTo>
                  <a:lnTo>
                    <a:pt x="12727" y="21110"/>
                  </a:lnTo>
                  <a:lnTo>
                    <a:pt x="12290" y="20672"/>
                  </a:lnTo>
                  <a:lnTo>
                    <a:pt x="11953" y="20268"/>
                  </a:lnTo>
                  <a:lnTo>
                    <a:pt x="11751" y="20100"/>
                  </a:lnTo>
                  <a:lnTo>
                    <a:pt x="11583" y="19932"/>
                  </a:lnTo>
                  <a:lnTo>
                    <a:pt x="11616" y="19864"/>
                  </a:lnTo>
                  <a:lnTo>
                    <a:pt x="11616" y="19797"/>
                  </a:lnTo>
                  <a:lnTo>
                    <a:pt x="11886" y="19561"/>
                  </a:lnTo>
                  <a:lnTo>
                    <a:pt x="13199" y="18484"/>
                  </a:lnTo>
                  <a:lnTo>
                    <a:pt x="14478" y="17407"/>
                  </a:lnTo>
                  <a:lnTo>
                    <a:pt x="14545" y="17407"/>
                  </a:lnTo>
                  <a:lnTo>
                    <a:pt x="14613" y="17339"/>
                  </a:lnTo>
                  <a:lnTo>
                    <a:pt x="14714" y="17171"/>
                  </a:lnTo>
                  <a:lnTo>
                    <a:pt x="15320" y="16599"/>
                  </a:lnTo>
                  <a:lnTo>
                    <a:pt x="15959" y="15993"/>
                  </a:lnTo>
                  <a:lnTo>
                    <a:pt x="17171" y="14747"/>
                  </a:lnTo>
                  <a:lnTo>
                    <a:pt x="18417" y="13535"/>
                  </a:lnTo>
                  <a:lnTo>
                    <a:pt x="19057" y="12929"/>
                  </a:lnTo>
                  <a:lnTo>
                    <a:pt x="19730" y="12390"/>
                  </a:lnTo>
                  <a:close/>
                  <a:moveTo>
                    <a:pt x="8283" y="20841"/>
                  </a:moveTo>
                  <a:lnTo>
                    <a:pt x="8216" y="21278"/>
                  </a:lnTo>
                  <a:lnTo>
                    <a:pt x="8148" y="21716"/>
                  </a:lnTo>
                  <a:lnTo>
                    <a:pt x="8047" y="21514"/>
                  </a:lnTo>
                  <a:lnTo>
                    <a:pt x="7980" y="21278"/>
                  </a:lnTo>
                  <a:lnTo>
                    <a:pt x="7946" y="21211"/>
                  </a:lnTo>
                  <a:lnTo>
                    <a:pt x="7879" y="21177"/>
                  </a:lnTo>
                  <a:lnTo>
                    <a:pt x="8283" y="20841"/>
                  </a:lnTo>
                  <a:close/>
                  <a:moveTo>
                    <a:pt x="8923" y="20201"/>
                  </a:moveTo>
                  <a:lnTo>
                    <a:pt x="8855" y="21009"/>
                  </a:lnTo>
                  <a:lnTo>
                    <a:pt x="8822" y="21413"/>
                  </a:lnTo>
                  <a:lnTo>
                    <a:pt x="8721" y="21783"/>
                  </a:lnTo>
                  <a:lnTo>
                    <a:pt x="8620" y="21211"/>
                  </a:lnTo>
                  <a:lnTo>
                    <a:pt x="8519" y="20639"/>
                  </a:lnTo>
                  <a:lnTo>
                    <a:pt x="8923" y="20201"/>
                  </a:lnTo>
                  <a:close/>
                  <a:moveTo>
                    <a:pt x="9125" y="20605"/>
                  </a:moveTo>
                  <a:lnTo>
                    <a:pt x="9226" y="21009"/>
                  </a:lnTo>
                  <a:lnTo>
                    <a:pt x="9327" y="21379"/>
                  </a:lnTo>
                  <a:lnTo>
                    <a:pt x="9394" y="21447"/>
                  </a:lnTo>
                  <a:lnTo>
                    <a:pt x="9428" y="21480"/>
                  </a:lnTo>
                  <a:lnTo>
                    <a:pt x="8956" y="21918"/>
                  </a:lnTo>
                  <a:lnTo>
                    <a:pt x="9024" y="21581"/>
                  </a:lnTo>
                  <a:lnTo>
                    <a:pt x="9057" y="21278"/>
                  </a:lnTo>
                  <a:lnTo>
                    <a:pt x="9125" y="20605"/>
                  </a:lnTo>
                  <a:close/>
                  <a:moveTo>
                    <a:pt x="7744" y="21312"/>
                  </a:moveTo>
                  <a:lnTo>
                    <a:pt x="7778" y="21985"/>
                  </a:lnTo>
                  <a:lnTo>
                    <a:pt x="7744" y="22659"/>
                  </a:lnTo>
                  <a:lnTo>
                    <a:pt x="7643" y="22187"/>
                  </a:lnTo>
                  <a:lnTo>
                    <a:pt x="7576" y="21682"/>
                  </a:lnTo>
                  <a:lnTo>
                    <a:pt x="7542" y="21649"/>
                  </a:lnTo>
                  <a:lnTo>
                    <a:pt x="7509" y="21615"/>
                  </a:lnTo>
                  <a:lnTo>
                    <a:pt x="7441" y="21615"/>
                  </a:lnTo>
                  <a:lnTo>
                    <a:pt x="7744" y="21312"/>
                  </a:lnTo>
                  <a:close/>
                  <a:moveTo>
                    <a:pt x="8418" y="21514"/>
                  </a:moveTo>
                  <a:lnTo>
                    <a:pt x="8485" y="21851"/>
                  </a:lnTo>
                  <a:lnTo>
                    <a:pt x="8586" y="22187"/>
                  </a:lnTo>
                  <a:lnTo>
                    <a:pt x="7980" y="22692"/>
                  </a:lnTo>
                  <a:lnTo>
                    <a:pt x="8014" y="22322"/>
                  </a:lnTo>
                  <a:lnTo>
                    <a:pt x="8014" y="21952"/>
                  </a:lnTo>
                  <a:lnTo>
                    <a:pt x="8081" y="22086"/>
                  </a:lnTo>
                  <a:lnTo>
                    <a:pt x="8148" y="22154"/>
                  </a:lnTo>
                  <a:lnTo>
                    <a:pt x="8216" y="22154"/>
                  </a:lnTo>
                  <a:lnTo>
                    <a:pt x="8283" y="22120"/>
                  </a:lnTo>
                  <a:lnTo>
                    <a:pt x="8317" y="22086"/>
                  </a:lnTo>
                  <a:lnTo>
                    <a:pt x="8384" y="21783"/>
                  </a:lnTo>
                  <a:lnTo>
                    <a:pt x="8418" y="21514"/>
                  </a:lnTo>
                  <a:close/>
                  <a:moveTo>
                    <a:pt x="7340" y="21682"/>
                  </a:moveTo>
                  <a:lnTo>
                    <a:pt x="7239" y="22356"/>
                  </a:lnTo>
                  <a:lnTo>
                    <a:pt x="7206" y="22692"/>
                  </a:lnTo>
                  <a:lnTo>
                    <a:pt x="7138" y="23029"/>
                  </a:lnTo>
                  <a:lnTo>
                    <a:pt x="6936" y="22625"/>
                  </a:lnTo>
                  <a:lnTo>
                    <a:pt x="6734" y="22221"/>
                  </a:lnTo>
                  <a:lnTo>
                    <a:pt x="7340" y="21682"/>
                  </a:lnTo>
                  <a:close/>
                  <a:moveTo>
                    <a:pt x="7475" y="22524"/>
                  </a:moveTo>
                  <a:lnTo>
                    <a:pt x="7576" y="23029"/>
                  </a:lnTo>
                  <a:lnTo>
                    <a:pt x="7307" y="23231"/>
                  </a:lnTo>
                  <a:lnTo>
                    <a:pt x="7408" y="22861"/>
                  </a:lnTo>
                  <a:lnTo>
                    <a:pt x="7475" y="22524"/>
                  </a:lnTo>
                  <a:close/>
                  <a:moveTo>
                    <a:pt x="6734" y="22760"/>
                  </a:moveTo>
                  <a:lnTo>
                    <a:pt x="6903" y="23097"/>
                  </a:lnTo>
                  <a:lnTo>
                    <a:pt x="7037" y="23400"/>
                  </a:lnTo>
                  <a:lnTo>
                    <a:pt x="7071" y="23433"/>
                  </a:lnTo>
                  <a:lnTo>
                    <a:pt x="6667" y="23736"/>
                  </a:lnTo>
                  <a:lnTo>
                    <a:pt x="6734" y="23265"/>
                  </a:lnTo>
                  <a:lnTo>
                    <a:pt x="6734" y="22760"/>
                  </a:lnTo>
                  <a:close/>
                  <a:moveTo>
                    <a:pt x="6499" y="22423"/>
                  </a:moveTo>
                  <a:lnTo>
                    <a:pt x="6499" y="23097"/>
                  </a:lnTo>
                  <a:lnTo>
                    <a:pt x="6499" y="23433"/>
                  </a:lnTo>
                  <a:lnTo>
                    <a:pt x="6431" y="23770"/>
                  </a:lnTo>
                  <a:lnTo>
                    <a:pt x="6330" y="23534"/>
                  </a:lnTo>
                  <a:lnTo>
                    <a:pt x="6263" y="23299"/>
                  </a:lnTo>
                  <a:lnTo>
                    <a:pt x="6095" y="22793"/>
                  </a:lnTo>
                  <a:lnTo>
                    <a:pt x="6499" y="22423"/>
                  </a:lnTo>
                  <a:close/>
                  <a:moveTo>
                    <a:pt x="5792" y="23063"/>
                  </a:moveTo>
                  <a:lnTo>
                    <a:pt x="5724" y="23736"/>
                  </a:lnTo>
                  <a:lnTo>
                    <a:pt x="5657" y="24073"/>
                  </a:lnTo>
                  <a:lnTo>
                    <a:pt x="5556" y="24410"/>
                  </a:lnTo>
                  <a:lnTo>
                    <a:pt x="5421" y="23938"/>
                  </a:lnTo>
                  <a:lnTo>
                    <a:pt x="5287" y="23501"/>
                  </a:lnTo>
                  <a:lnTo>
                    <a:pt x="5792" y="23063"/>
                  </a:lnTo>
                  <a:close/>
                  <a:moveTo>
                    <a:pt x="5994" y="23265"/>
                  </a:moveTo>
                  <a:lnTo>
                    <a:pt x="6128" y="23669"/>
                  </a:lnTo>
                  <a:lnTo>
                    <a:pt x="6229" y="23837"/>
                  </a:lnTo>
                  <a:lnTo>
                    <a:pt x="6330" y="24039"/>
                  </a:lnTo>
                  <a:lnTo>
                    <a:pt x="5758" y="24511"/>
                  </a:lnTo>
                  <a:lnTo>
                    <a:pt x="5893" y="24208"/>
                  </a:lnTo>
                  <a:lnTo>
                    <a:pt x="5960" y="23905"/>
                  </a:lnTo>
                  <a:lnTo>
                    <a:pt x="5994" y="23265"/>
                  </a:lnTo>
                  <a:close/>
                  <a:moveTo>
                    <a:pt x="4950" y="23770"/>
                  </a:moveTo>
                  <a:lnTo>
                    <a:pt x="4984" y="24275"/>
                  </a:lnTo>
                  <a:lnTo>
                    <a:pt x="4950" y="24511"/>
                  </a:lnTo>
                  <a:lnTo>
                    <a:pt x="4883" y="24746"/>
                  </a:lnTo>
                  <a:lnTo>
                    <a:pt x="4782" y="24376"/>
                  </a:lnTo>
                  <a:lnTo>
                    <a:pt x="4714" y="24006"/>
                  </a:lnTo>
                  <a:lnTo>
                    <a:pt x="4950" y="23770"/>
                  </a:lnTo>
                  <a:close/>
                  <a:moveTo>
                    <a:pt x="4378" y="24309"/>
                  </a:moveTo>
                  <a:lnTo>
                    <a:pt x="4378" y="24679"/>
                  </a:lnTo>
                  <a:lnTo>
                    <a:pt x="4344" y="25083"/>
                  </a:lnTo>
                  <a:lnTo>
                    <a:pt x="4176" y="24477"/>
                  </a:lnTo>
                  <a:lnTo>
                    <a:pt x="4378" y="24309"/>
                  </a:lnTo>
                  <a:close/>
                  <a:moveTo>
                    <a:pt x="5219" y="24140"/>
                  </a:moveTo>
                  <a:lnTo>
                    <a:pt x="5320" y="24410"/>
                  </a:lnTo>
                  <a:lnTo>
                    <a:pt x="5421" y="24713"/>
                  </a:lnTo>
                  <a:lnTo>
                    <a:pt x="5455" y="24746"/>
                  </a:lnTo>
                  <a:lnTo>
                    <a:pt x="5017" y="25150"/>
                  </a:lnTo>
                  <a:lnTo>
                    <a:pt x="5017" y="25150"/>
                  </a:lnTo>
                  <a:lnTo>
                    <a:pt x="5118" y="24915"/>
                  </a:lnTo>
                  <a:lnTo>
                    <a:pt x="5186" y="24645"/>
                  </a:lnTo>
                  <a:lnTo>
                    <a:pt x="5186" y="24376"/>
                  </a:lnTo>
                  <a:lnTo>
                    <a:pt x="5219" y="24140"/>
                  </a:lnTo>
                  <a:close/>
                  <a:moveTo>
                    <a:pt x="3805" y="24814"/>
                  </a:moveTo>
                  <a:lnTo>
                    <a:pt x="3805" y="25352"/>
                  </a:lnTo>
                  <a:lnTo>
                    <a:pt x="3738" y="25857"/>
                  </a:lnTo>
                  <a:lnTo>
                    <a:pt x="3502" y="25083"/>
                  </a:lnTo>
                  <a:lnTo>
                    <a:pt x="3805" y="24814"/>
                  </a:lnTo>
                  <a:close/>
                  <a:moveTo>
                    <a:pt x="3199" y="25386"/>
                  </a:moveTo>
                  <a:lnTo>
                    <a:pt x="3199" y="25790"/>
                  </a:lnTo>
                  <a:lnTo>
                    <a:pt x="3199" y="26194"/>
                  </a:lnTo>
                  <a:lnTo>
                    <a:pt x="3065" y="25487"/>
                  </a:lnTo>
                  <a:lnTo>
                    <a:pt x="3199" y="25386"/>
                  </a:lnTo>
                  <a:close/>
                  <a:moveTo>
                    <a:pt x="4613" y="24645"/>
                  </a:moveTo>
                  <a:lnTo>
                    <a:pt x="4681" y="24915"/>
                  </a:lnTo>
                  <a:lnTo>
                    <a:pt x="4782" y="25184"/>
                  </a:lnTo>
                  <a:lnTo>
                    <a:pt x="4849" y="25251"/>
                  </a:lnTo>
                  <a:lnTo>
                    <a:pt x="4916" y="25251"/>
                  </a:lnTo>
                  <a:lnTo>
                    <a:pt x="4512" y="25655"/>
                  </a:lnTo>
                  <a:lnTo>
                    <a:pt x="4075" y="26093"/>
                  </a:lnTo>
                  <a:lnTo>
                    <a:pt x="3851" y="26338"/>
                  </a:lnTo>
                  <a:lnTo>
                    <a:pt x="3873" y="26295"/>
                  </a:lnTo>
                  <a:lnTo>
                    <a:pt x="3974" y="25992"/>
                  </a:lnTo>
                  <a:lnTo>
                    <a:pt x="4007" y="25655"/>
                  </a:lnTo>
                  <a:lnTo>
                    <a:pt x="4075" y="25016"/>
                  </a:lnTo>
                  <a:lnTo>
                    <a:pt x="4142" y="25319"/>
                  </a:lnTo>
                  <a:lnTo>
                    <a:pt x="4277" y="25588"/>
                  </a:lnTo>
                  <a:lnTo>
                    <a:pt x="4310" y="25655"/>
                  </a:lnTo>
                  <a:lnTo>
                    <a:pt x="4378" y="25655"/>
                  </a:lnTo>
                  <a:lnTo>
                    <a:pt x="4445" y="25622"/>
                  </a:lnTo>
                  <a:lnTo>
                    <a:pt x="4512" y="25588"/>
                  </a:lnTo>
                  <a:lnTo>
                    <a:pt x="4546" y="25352"/>
                  </a:lnTo>
                  <a:lnTo>
                    <a:pt x="4580" y="25117"/>
                  </a:lnTo>
                  <a:lnTo>
                    <a:pt x="4613" y="24645"/>
                  </a:lnTo>
                  <a:close/>
                  <a:moveTo>
                    <a:pt x="3435" y="25790"/>
                  </a:moveTo>
                  <a:lnTo>
                    <a:pt x="3637" y="26329"/>
                  </a:lnTo>
                  <a:lnTo>
                    <a:pt x="3704" y="26396"/>
                  </a:lnTo>
                  <a:lnTo>
                    <a:pt x="3772" y="26396"/>
                  </a:lnTo>
                  <a:lnTo>
                    <a:pt x="3820" y="26372"/>
                  </a:lnTo>
                  <a:lnTo>
                    <a:pt x="3368" y="26867"/>
                  </a:lnTo>
                  <a:lnTo>
                    <a:pt x="3435" y="26329"/>
                  </a:lnTo>
                  <a:lnTo>
                    <a:pt x="3435" y="25790"/>
                  </a:lnTo>
                  <a:close/>
                  <a:moveTo>
                    <a:pt x="11414" y="19999"/>
                  </a:moveTo>
                  <a:lnTo>
                    <a:pt x="11549" y="20235"/>
                  </a:lnTo>
                  <a:lnTo>
                    <a:pt x="11751" y="20437"/>
                  </a:lnTo>
                  <a:lnTo>
                    <a:pt x="12121" y="20807"/>
                  </a:lnTo>
                  <a:lnTo>
                    <a:pt x="12559" y="21278"/>
                  </a:lnTo>
                  <a:lnTo>
                    <a:pt x="12795" y="21480"/>
                  </a:lnTo>
                  <a:lnTo>
                    <a:pt x="13064" y="21649"/>
                  </a:lnTo>
                  <a:lnTo>
                    <a:pt x="12155" y="22524"/>
                  </a:lnTo>
                  <a:lnTo>
                    <a:pt x="9798" y="24780"/>
                  </a:lnTo>
                  <a:lnTo>
                    <a:pt x="7475" y="27036"/>
                  </a:lnTo>
                  <a:lnTo>
                    <a:pt x="7441" y="27036"/>
                  </a:lnTo>
                  <a:lnTo>
                    <a:pt x="6936" y="26531"/>
                  </a:lnTo>
                  <a:lnTo>
                    <a:pt x="6465" y="26059"/>
                  </a:lnTo>
                  <a:lnTo>
                    <a:pt x="5994" y="25554"/>
                  </a:lnTo>
                  <a:lnTo>
                    <a:pt x="5522" y="25016"/>
                  </a:lnTo>
                  <a:lnTo>
                    <a:pt x="6499" y="24174"/>
                  </a:lnTo>
                  <a:lnTo>
                    <a:pt x="6566" y="24140"/>
                  </a:lnTo>
                  <a:lnTo>
                    <a:pt x="7677" y="23231"/>
                  </a:lnTo>
                  <a:lnTo>
                    <a:pt x="7711" y="23299"/>
                  </a:lnTo>
                  <a:lnTo>
                    <a:pt x="7845" y="23299"/>
                  </a:lnTo>
                  <a:lnTo>
                    <a:pt x="7879" y="23231"/>
                  </a:lnTo>
                  <a:lnTo>
                    <a:pt x="7913" y="23029"/>
                  </a:lnTo>
                  <a:lnTo>
                    <a:pt x="9226" y="21952"/>
                  </a:lnTo>
                  <a:lnTo>
                    <a:pt x="10337" y="20975"/>
                  </a:lnTo>
                  <a:lnTo>
                    <a:pt x="11414" y="19999"/>
                  </a:lnTo>
                  <a:close/>
                  <a:moveTo>
                    <a:pt x="21111" y="14410"/>
                  </a:moveTo>
                  <a:lnTo>
                    <a:pt x="21077" y="14612"/>
                  </a:lnTo>
                  <a:lnTo>
                    <a:pt x="21043" y="14848"/>
                  </a:lnTo>
                  <a:lnTo>
                    <a:pt x="20909" y="15252"/>
                  </a:lnTo>
                  <a:lnTo>
                    <a:pt x="20707" y="15656"/>
                  </a:lnTo>
                  <a:lnTo>
                    <a:pt x="20471" y="15993"/>
                  </a:lnTo>
                  <a:lnTo>
                    <a:pt x="20000" y="16599"/>
                  </a:lnTo>
                  <a:lnTo>
                    <a:pt x="19528" y="17171"/>
                  </a:lnTo>
                  <a:lnTo>
                    <a:pt x="18990" y="17710"/>
                  </a:lnTo>
                  <a:lnTo>
                    <a:pt x="18451" y="18215"/>
                  </a:lnTo>
                  <a:lnTo>
                    <a:pt x="17340" y="19225"/>
                  </a:lnTo>
                  <a:lnTo>
                    <a:pt x="16229" y="20201"/>
                  </a:lnTo>
                  <a:lnTo>
                    <a:pt x="15084" y="21177"/>
                  </a:lnTo>
                  <a:lnTo>
                    <a:pt x="14007" y="22187"/>
                  </a:lnTo>
                  <a:lnTo>
                    <a:pt x="12896" y="23265"/>
                  </a:lnTo>
                  <a:lnTo>
                    <a:pt x="11751" y="24342"/>
                  </a:lnTo>
                  <a:lnTo>
                    <a:pt x="10572" y="25352"/>
                  </a:lnTo>
                  <a:lnTo>
                    <a:pt x="9394" y="26329"/>
                  </a:lnTo>
                  <a:lnTo>
                    <a:pt x="8317" y="27271"/>
                  </a:lnTo>
                  <a:lnTo>
                    <a:pt x="9327" y="26329"/>
                  </a:lnTo>
                  <a:lnTo>
                    <a:pt x="10303" y="25386"/>
                  </a:lnTo>
                  <a:lnTo>
                    <a:pt x="12727" y="23231"/>
                  </a:lnTo>
                  <a:lnTo>
                    <a:pt x="13906" y="22120"/>
                  </a:lnTo>
                  <a:lnTo>
                    <a:pt x="15050" y="21009"/>
                  </a:lnTo>
                  <a:lnTo>
                    <a:pt x="15589" y="20504"/>
                  </a:lnTo>
                  <a:lnTo>
                    <a:pt x="16128" y="20033"/>
                  </a:lnTo>
                  <a:lnTo>
                    <a:pt x="17205" y="19124"/>
                  </a:lnTo>
                  <a:lnTo>
                    <a:pt x="18282" y="18181"/>
                  </a:lnTo>
                  <a:lnTo>
                    <a:pt x="18821" y="17710"/>
                  </a:lnTo>
                  <a:lnTo>
                    <a:pt x="19360" y="17205"/>
                  </a:lnTo>
                  <a:lnTo>
                    <a:pt x="19697" y="16834"/>
                  </a:lnTo>
                  <a:lnTo>
                    <a:pt x="20033" y="16430"/>
                  </a:lnTo>
                  <a:lnTo>
                    <a:pt x="20336" y="16026"/>
                  </a:lnTo>
                  <a:lnTo>
                    <a:pt x="20606" y="15589"/>
                  </a:lnTo>
                  <a:lnTo>
                    <a:pt x="20774" y="15353"/>
                  </a:lnTo>
                  <a:lnTo>
                    <a:pt x="20909" y="15050"/>
                  </a:lnTo>
                  <a:lnTo>
                    <a:pt x="21043" y="14747"/>
                  </a:lnTo>
                  <a:lnTo>
                    <a:pt x="21077" y="14444"/>
                  </a:lnTo>
                  <a:lnTo>
                    <a:pt x="21111" y="14410"/>
                  </a:lnTo>
                  <a:close/>
                  <a:moveTo>
                    <a:pt x="2661" y="25891"/>
                  </a:moveTo>
                  <a:lnTo>
                    <a:pt x="2627" y="26699"/>
                  </a:lnTo>
                  <a:lnTo>
                    <a:pt x="2593" y="27137"/>
                  </a:lnTo>
                  <a:lnTo>
                    <a:pt x="2526" y="27541"/>
                  </a:lnTo>
                  <a:lnTo>
                    <a:pt x="2425" y="27204"/>
                  </a:lnTo>
                  <a:lnTo>
                    <a:pt x="2391" y="26901"/>
                  </a:lnTo>
                  <a:lnTo>
                    <a:pt x="2324" y="26228"/>
                  </a:lnTo>
                  <a:lnTo>
                    <a:pt x="2661" y="25891"/>
                  </a:lnTo>
                  <a:close/>
                  <a:moveTo>
                    <a:pt x="2896" y="25925"/>
                  </a:moveTo>
                  <a:lnTo>
                    <a:pt x="2997" y="26463"/>
                  </a:lnTo>
                  <a:lnTo>
                    <a:pt x="3098" y="27036"/>
                  </a:lnTo>
                  <a:lnTo>
                    <a:pt x="3132" y="27069"/>
                  </a:lnTo>
                  <a:lnTo>
                    <a:pt x="3166" y="27103"/>
                  </a:lnTo>
                  <a:lnTo>
                    <a:pt x="2762" y="27608"/>
                  </a:lnTo>
                  <a:lnTo>
                    <a:pt x="2829" y="27170"/>
                  </a:lnTo>
                  <a:lnTo>
                    <a:pt x="2863" y="26766"/>
                  </a:lnTo>
                  <a:lnTo>
                    <a:pt x="2896" y="25925"/>
                  </a:lnTo>
                  <a:close/>
                  <a:moveTo>
                    <a:pt x="2021" y="26531"/>
                  </a:moveTo>
                  <a:lnTo>
                    <a:pt x="1987" y="27204"/>
                  </a:lnTo>
                  <a:lnTo>
                    <a:pt x="1920" y="27877"/>
                  </a:lnTo>
                  <a:lnTo>
                    <a:pt x="1684" y="26867"/>
                  </a:lnTo>
                  <a:lnTo>
                    <a:pt x="2021" y="26531"/>
                  </a:lnTo>
                  <a:close/>
                  <a:moveTo>
                    <a:pt x="1415" y="27170"/>
                  </a:moveTo>
                  <a:lnTo>
                    <a:pt x="1415" y="27776"/>
                  </a:lnTo>
                  <a:lnTo>
                    <a:pt x="1381" y="28349"/>
                  </a:lnTo>
                  <a:lnTo>
                    <a:pt x="1280" y="27911"/>
                  </a:lnTo>
                  <a:lnTo>
                    <a:pt x="1145" y="27440"/>
                  </a:lnTo>
                  <a:lnTo>
                    <a:pt x="1415" y="27170"/>
                  </a:lnTo>
                  <a:close/>
                  <a:moveTo>
                    <a:pt x="2223" y="27372"/>
                  </a:moveTo>
                  <a:lnTo>
                    <a:pt x="2324" y="27675"/>
                  </a:lnTo>
                  <a:lnTo>
                    <a:pt x="2458" y="27945"/>
                  </a:lnTo>
                  <a:lnTo>
                    <a:pt x="2458" y="27978"/>
                  </a:lnTo>
                  <a:lnTo>
                    <a:pt x="2056" y="28443"/>
                  </a:lnTo>
                  <a:lnTo>
                    <a:pt x="2056" y="28443"/>
                  </a:lnTo>
                  <a:lnTo>
                    <a:pt x="2155" y="27911"/>
                  </a:lnTo>
                  <a:lnTo>
                    <a:pt x="2223" y="27372"/>
                  </a:lnTo>
                  <a:close/>
                  <a:moveTo>
                    <a:pt x="977" y="27642"/>
                  </a:moveTo>
                  <a:lnTo>
                    <a:pt x="1044" y="27945"/>
                  </a:lnTo>
                  <a:lnTo>
                    <a:pt x="1112" y="28281"/>
                  </a:lnTo>
                  <a:lnTo>
                    <a:pt x="1213" y="28584"/>
                  </a:lnTo>
                  <a:lnTo>
                    <a:pt x="1347" y="28887"/>
                  </a:lnTo>
                  <a:lnTo>
                    <a:pt x="1415" y="28955"/>
                  </a:lnTo>
                  <a:lnTo>
                    <a:pt x="1482" y="28955"/>
                  </a:lnTo>
                  <a:lnTo>
                    <a:pt x="1549" y="28921"/>
                  </a:lnTo>
                  <a:lnTo>
                    <a:pt x="1583" y="28854"/>
                  </a:lnTo>
                  <a:lnTo>
                    <a:pt x="1650" y="28349"/>
                  </a:lnTo>
                  <a:lnTo>
                    <a:pt x="1650" y="27810"/>
                  </a:lnTo>
                  <a:lnTo>
                    <a:pt x="1819" y="28450"/>
                  </a:lnTo>
                  <a:lnTo>
                    <a:pt x="1852" y="28517"/>
                  </a:lnTo>
                  <a:lnTo>
                    <a:pt x="1953" y="28517"/>
                  </a:lnTo>
                  <a:lnTo>
                    <a:pt x="2021" y="28483"/>
                  </a:lnTo>
                  <a:lnTo>
                    <a:pt x="1482" y="29123"/>
                  </a:lnTo>
                  <a:lnTo>
                    <a:pt x="910" y="29695"/>
                  </a:lnTo>
                  <a:lnTo>
                    <a:pt x="910" y="29224"/>
                  </a:lnTo>
                  <a:lnTo>
                    <a:pt x="910" y="28719"/>
                  </a:lnTo>
                  <a:lnTo>
                    <a:pt x="910" y="28180"/>
                  </a:lnTo>
                  <a:lnTo>
                    <a:pt x="910" y="27675"/>
                  </a:lnTo>
                  <a:lnTo>
                    <a:pt x="977" y="27642"/>
                  </a:lnTo>
                  <a:close/>
                  <a:moveTo>
                    <a:pt x="405" y="28281"/>
                  </a:moveTo>
                  <a:lnTo>
                    <a:pt x="337" y="29123"/>
                  </a:lnTo>
                  <a:lnTo>
                    <a:pt x="304" y="29662"/>
                  </a:lnTo>
                  <a:lnTo>
                    <a:pt x="270" y="29763"/>
                  </a:lnTo>
                  <a:lnTo>
                    <a:pt x="236" y="29628"/>
                  </a:lnTo>
                  <a:lnTo>
                    <a:pt x="203" y="29359"/>
                  </a:lnTo>
                  <a:lnTo>
                    <a:pt x="203" y="28955"/>
                  </a:lnTo>
                  <a:lnTo>
                    <a:pt x="203" y="28753"/>
                  </a:lnTo>
                  <a:lnTo>
                    <a:pt x="169" y="28551"/>
                  </a:lnTo>
                  <a:lnTo>
                    <a:pt x="203" y="28517"/>
                  </a:lnTo>
                  <a:lnTo>
                    <a:pt x="270" y="28483"/>
                  </a:lnTo>
                  <a:lnTo>
                    <a:pt x="304" y="28450"/>
                  </a:lnTo>
                  <a:lnTo>
                    <a:pt x="304" y="28382"/>
                  </a:lnTo>
                  <a:lnTo>
                    <a:pt x="405" y="28281"/>
                  </a:lnTo>
                  <a:close/>
                  <a:moveTo>
                    <a:pt x="18653" y="17003"/>
                  </a:moveTo>
                  <a:lnTo>
                    <a:pt x="18181" y="17407"/>
                  </a:lnTo>
                  <a:lnTo>
                    <a:pt x="17744" y="17811"/>
                  </a:lnTo>
                  <a:lnTo>
                    <a:pt x="15522" y="20066"/>
                  </a:lnTo>
                  <a:lnTo>
                    <a:pt x="13266" y="22255"/>
                  </a:lnTo>
                  <a:lnTo>
                    <a:pt x="12155" y="23332"/>
                  </a:lnTo>
                  <a:lnTo>
                    <a:pt x="10977" y="24376"/>
                  </a:lnTo>
                  <a:lnTo>
                    <a:pt x="9832" y="25386"/>
                  </a:lnTo>
                  <a:lnTo>
                    <a:pt x="8687" y="26463"/>
                  </a:lnTo>
                  <a:lnTo>
                    <a:pt x="6532" y="28618"/>
                  </a:lnTo>
                  <a:lnTo>
                    <a:pt x="5994" y="29123"/>
                  </a:lnTo>
                  <a:lnTo>
                    <a:pt x="5421" y="29628"/>
                  </a:lnTo>
                  <a:lnTo>
                    <a:pt x="4277" y="30638"/>
                  </a:lnTo>
                  <a:lnTo>
                    <a:pt x="3267" y="31615"/>
                  </a:lnTo>
                  <a:lnTo>
                    <a:pt x="2762" y="32086"/>
                  </a:lnTo>
                  <a:lnTo>
                    <a:pt x="2492" y="32288"/>
                  </a:lnTo>
                  <a:lnTo>
                    <a:pt x="2223" y="32490"/>
                  </a:lnTo>
                  <a:lnTo>
                    <a:pt x="1785" y="32759"/>
                  </a:lnTo>
                  <a:lnTo>
                    <a:pt x="2054" y="32524"/>
                  </a:lnTo>
                  <a:lnTo>
                    <a:pt x="2324" y="32254"/>
                  </a:lnTo>
                  <a:lnTo>
                    <a:pt x="2795" y="31749"/>
                  </a:lnTo>
                  <a:lnTo>
                    <a:pt x="3704" y="30874"/>
                  </a:lnTo>
                  <a:lnTo>
                    <a:pt x="4580" y="30032"/>
                  </a:lnTo>
                  <a:lnTo>
                    <a:pt x="6431" y="28382"/>
                  </a:lnTo>
                  <a:lnTo>
                    <a:pt x="8317" y="26632"/>
                  </a:lnTo>
                  <a:lnTo>
                    <a:pt x="10168" y="24847"/>
                  </a:lnTo>
                  <a:lnTo>
                    <a:pt x="11987" y="23063"/>
                  </a:lnTo>
                  <a:lnTo>
                    <a:pt x="13838" y="21278"/>
                  </a:lnTo>
                  <a:lnTo>
                    <a:pt x="15522" y="19662"/>
                  </a:lnTo>
                  <a:lnTo>
                    <a:pt x="16330" y="18888"/>
                  </a:lnTo>
                  <a:lnTo>
                    <a:pt x="17205" y="18114"/>
                  </a:lnTo>
                  <a:lnTo>
                    <a:pt x="17912" y="17541"/>
                  </a:lnTo>
                  <a:lnTo>
                    <a:pt x="18653" y="17003"/>
                  </a:lnTo>
                  <a:close/>
                  <a:moveTo>
                    <a:pt x="8115" y="0"/>
                  </a:moveTo>
                  <a:lnTo>
                    <a:pt x="4479" y="2929"/>
                  </a:lnTo>
                  <a:lnTo>
                    <a:pt x="3940" y="3401"/>
                  </a:lnTo>
                  <a:lnTo>
                    <a:pt x="3401" y="3872"/>
                  </a:lnTo>
                  <a:lnTo>
                    <a:pt x="2930" y="4377"/>
                  </a:lnTo>
                  <a:lnTo>
                    <a:pt x="2458" y="4882"/>
                  </a:lnTo>
                  <a:lnTo>
                    <a:pt x="1886" y="5555"/>
                  </a:lnTo>
                  <a:lnTo>
                    <a:pt x="1314" y="6195"/>
                  </a:lnTo>
                  <a:lnTo>
                    <a:pt x="1011" y="6532"/>
                  </a:lnTo>
                  <a:lnTo>
                    <a:pt x="708" y="6801"/>
                  </a:lnTo>
                  <a:lnTo>
                    <a:pt x="371" y="7071"/>
                  </a:lnTo>
                  <a:lnTo>
                    <a:pt x="1" y="7340"/>
                  </a:lnTo>
                  <a:lnTo>
                    <a:pt x="1" y="7609"/>
                  </a:lnTo>
                  <a:lnTo>
                    <a:pt x="102" y="7542"/>
                  </a:lnTo>
                  <a:lnTo>
                    <a:pt x="236" y="7744"/>
                  </a:lnTo>
                  <a:lnTo>
                    <a:pt x="371" y="7879"/>
                  </a:lnTo>
                  <a:lnTo>
                    <a:pt x="708" y="8182"/>
                  </a:lnTo>
                  <a:lnTo>
                    <a:pt x="1078" y="8518"/>
                  </a:lnTo>
                  <a:lnTo>
                    <a:pt x="1415" y="8889"/>
                  </a:lnTo>
                  <a:lnTo>
                    <a:pt x="1718" y="9259"/>
                  </a:lnTo>
                  <a:lnTo>
                    <a:pt x="2021" y="9629"/>
                  </a:lnTo>
                  <a:lnTo>
                    <a:pt x="3267" y="11245"/>
                  </a:lnTo>
                  <a:lnTo>
                    <a:pt x="3906" y="12020"/>
                  </a:lnTo>
                  <a:lnTo>
                    <a:pt x="4243" y="12424"/>
                  </a:lnTo>
                  <a:lnTo>
                    <a:pt x="4613" y="12760"/>
                  </a:lnTo>
                  <a:lnTo>
                    <a:pt x="5017" y="13164"/>
                  </a:lnTo>
                  <a:lnTo>
                    <a:pt x="5388" y="13568"/>
                  </a:lnTo>
                  <a:lnTo>
                    <a:pt x="6061" y="14444"/>
                  </a:lnTo>
                  <a:lnTo>
                    <a:pt x="6364" y="14814"/>
                  </a:lnTo>
                  <a:lnTo>
                    <a:pt x="6701" y="15185"/>
                  </a:lnTo>
                  <a:lnTo>
                    <a:pt x="7374" y="15858"/>
                  </a:lnTo>
                  <a:lnTo>
                    <a:pt x="8014" y="16632"/>
                  </a:lnTo>
                  <a:lnTo>
                    <a:pt x="8687" y="17373"/>
                  </a:lnTo>
                  <a:lnTo>
                    <a:pt x="9024" y="17777"/>
                  </a:lnTo>
                  <a:lnTo>
                    <a:pt x="9360" y="18114"/>
                  </a:lnTo>
                  <a:lnTo>
                    <a:pt x="9731" y="18417"/>
                  </a:lnTo>
                  <a:lnTo>
                    <a:pt x="10168" y="18686"/>
                  </a:lnTo>
                  <a:lnTo>
                    <a:pt x="9125" y="19696"/>
                  </a:lnTo>
                  <a:lnTo>
                    <a:pt x="9024" y="19696"/>
                  </a:lnTo>
                  <a:lnTo>
                    <a:pt x="8990" y="19730"/>
                  </a:lnTo>
                  <a:lnTo>
                    <a:pt x="8990" y="19797"/>
                  </a:lnTo>
                  <a:lnTo>
                    <a:pt x="8956" y="19831"/>
                  </a:lnTo>
                  <a:lnTo>
                    <a:pt x="8956" y="19864"/>
                  </a:lnTo>
                  <a:lnTo>
                    <a:pt x="8047" y="20740"/>
                  </a:lnTo>
                  <a:lnTo>
                    <a:pt x="7105" y="21581"/>
                  </a:lnTo>
                  <a:lnTo>
                    <a:pt x="5219" y="23231"/>
                  </a:lnTo>
                  <a:lnTo>
                    <a:pt x="5186" y="23097"/>
                  </a:lnTo>
                  <a:lnTo>
                    <a:pt x="5118" y="23029"/>
                  </a:lnTo>
                  <a:lnTo>
                    <a:pt x="5051" y="23029"/>
                  </a:lnTo>
                  <a:lnTo>
                    <a:pt x="4950" y="23063"/>
                  </a:lnTo>
                  <a:lnTo>
                    <a:pt x="4950" y="23130"/>
                  </a:lnTo>
                  <a:lnTo>
                    <a:pt x="4950" y="23501"/>
                  </a:lnTo>
                  <a:lnTo>
                    <a:pt x="4681" y="23736"/>
                  </a:lnTo>
                  <a:lnTo>
                    <a:pt x="4647" y="23669"/>
                  </a:lnTo>
                  <a:lnTo>
                    <a:pt x="4613" y="23635"/>
                  </a:lnTo>
                  <a:lnTo>
                    <a:pt x="4580" y="23602"/>
                  </a:lnTo>
                  <a:lnTo>
                    <a:pt x="4479" y="23602"/>
                  </a:lnTo>
                  <a:lnTo>
                    <a:pt x="3772" y="22928"/>
                  </a:lnTo>
                  <a:lnTo>
                    <a:pt x="3065" y="22255"/>
                  </a:lnTo>
                  <a:lnTo>
                    <a:pt x="1718" y="20841"/>
                  </a:lnTo>
                  <a:lnTo>
                    <a:pt x="68" y="19191"/>
                  </a:lnTo>
                  <a:lnTo>
                    <a:pt x="1" y="19090"/>
                  </a:lnTo>
                  <a:lnTo>
                    <a:pt x="1" y="19393"/>
                  </a:lnTo>
                  <a:lnTo>
                    <a:pt x="135" y="19528"/>
                  </a:lnTo>
                  <a:lnTo>
                    <a:pt x="1751" y="21211"/>
                  </a:lnTo>
                  <a:lnTo>
                    <a:pt x="3031" y="22558"/>
                  </a:lnTo>
                  <a:lnTo>
                    <a:pt x="3704" y="23231"/>
                  </a:lnTo>
                  <a:lnTo>
                    <a:pt x="4411" y="23871"/>
                  </a:lnTo>
                  <a:lnTo>
                    <a:pt x="4378" y="23972"/>
                  </a:lnTo>
                  <a:lnTo>
                    <a:pt x="4108" y="24241"/>
                  </a:lnTo>
                  <a:lnTo>
                    <a:pt x="4075" y="24140"/>
                  </a:lnTo>
                  <a:lnTo>
                    <a:pt x="4041" y="24073"/>
                  </a:lnTo>
                  <a:lnTo>
                    <a:pt x="3940" y="24073"/>
                  </a:lnTo>
                  <a:lnTo>
                    <a:pt x="3873" y="24107"/>
                  </a:lnTo>
                  <a:lnTo>
                    <a:pt x="3839" y="24174"/>
                  </a:lnTo>
                  <a:lnTo>
                    <a:pt x="3839" y="24477"/>
                  </a:lnTo>
                  <a:lnTo>
                    <a:pt x="3401" y="24847"/>
                  </a:lnTo>
                  <a:lnTo>
                    <a:pt x="3401" y="24814"/>
                  </a:lnTo>
                  <a:lnTo>
                    <a:pt x="3334" y="24746"/>
                  </a:lnTo>
                  <a:lnTo>
                    <a:pt x="3267" y="24746"/>
                  </a:lnTo>
                  <a:lnTo>
                    <a:pt x="3199" y="24780"/>
                  </a:lnTo>
                  <a:lnTo>
                    <a:pt x="3166" y="24814"/>
                  </a:lnTo>
                  <a:lnTo>
                    <a:pt x="3166" y="24847"/>
                  </a:lnTo>
                  <a:lnTo>
                    <a:pt x="3166" y="25083"/>
                  </a:lnTo>
                  <a:lnTo>
                    <a:pt x="2997" y="25218"/>
                  </a:lnTo>
                  <a:lnTo>
                    <a:pt x="2997" y="25150"/>
                  </a:lnTo>
                  <a:lnTo>
                    <a:pt x="2930" y="25083"/>
                  </a:lnTo>
                  <a:lnTo>
                    <a:pt x="2863" y="25049"/>
                  </a:lnTo>
                  <a:lnTo>
                    <a:pt x="2795" y="25083"/>
                  </a:lnTo>
                  <a:lnTo>
                    <a:pt x="2762" y="25150"/>
                  </a:lnTo>
                  <a:lnTo>
                    <a:pt x="2694" y="25521"/>
                  </a:lnTo>
                  <a:lnTo>
                    <a:pt x="2256" y="25925"/>
                  </a:lnTo>
                  <a:lnTo>
                    <a:pt x="2256" y="25857"/>
                  </a:lnTo>
                  <a:lnTo>
                    <a:pt x="2223" y="25824"/>
                  </a:lnTo>
                  <a:lnTo>
                    <a:pt x="2189" y="25790"/>
                  </a:lnTo>
                  <a:lnTo>
                    <a:pt x="2122" y="25790"/>
                  </a:lnTo>
                  <a:lnTo>
                    <a:pt x="2054" y="25824"/>
                  </a:lnTo>
                  <a:lnTo>
                    <a:pt x="2021" y="25891"/>
                  </a:lnTo>
                  <a:lnTo>
                    <a:pt x="2021" y="26160"/>
                  </a:lnTo>
                  <a:lnTo>
                    <a:pt x="1617" y="26564"/>
                  </a:lnTo>
                  <a:lnTo>
                    <a:pt x="1549" y="26531"/>
                  </a:lnTo>
                  <a:lnTo>
                    <a:pt x="1482" y="26531"/>
                  </a:lnTo>
                  <a:lnTo>
                    <a:pt x="1415" y="26564"/>
                  </a:lnTo>
                  <a:lnTo>
                    <a:pt x="1381" y="26632"/>
                  </a:lnTo>
                  <a:lnTo>
                    <a:pt x="1381" y="26766"/>
                  </a:lnTo>
                  <a:lnTo>
                    <a:pt x="1011" y="27170"/>
                  </a:lnTo>
                  <a:lnTo>
                    <a:pt x="977" y="27103"/>
                  </a:lnTo>
                  <a:lnTo>
                    <a:pt x="943" y="27036"/>
                  </a:lnTo>
                  <a:lnTo>
                    <a:pt x="876" y="27036"/>
                  </a:lnTo>
                  <a:lnTo>
                    <a:pt x="809" y="27069"/>
                  </a:lnTo>
                  <a:lnTo>
                    <a:pt x="775" y="27137"/>
                  </a:lnTo>
                  <a:lnTo>
                    <a:pt x="708" y="27507"/>
                  </a:lnTo>
                  <a:lnTo>
                    <a:pt x="640" y="27574"/>
                  </a:lnTo>
                  <a:lnTo>
                    <a:pt x="607" y="27541"/>
                  </a:lnTo>
                  <a:lnTo>
                    <a:pt x="607" y="27507"/>
                  </a:lnTo>
                  <a:lnTo>
                    <a:pt x="506" y="27473"/>
                  </a:lnTo>
                  <a:lnTo>
                    <a:pt x="438" y="27507"/>
                  </a:lnTo>
                  <a:lnTo>
                    <a:pt x="405" y="27541"/>
                  </a:lnTo>
                  <a:lnTo>
                    <a:pt x="405" y="27574"/>
                  </a:lnTo>
                  <a:lnTo>
                    <a:pt x="405" y="27844"/>
                  </a:lnTo>
                  <a:lnTo>
                    <a:pt x="102" y="28214"/>
                  </a:lnTo>
                  <a:lnTo>
                    <a:pt x="34" y="28214"/>
                  </a:lnTo>
                  <a:lnTo>
                    <a:pt x="1" y="28281"/>
                  </a:lnTo>
                  <a:lnTo>
                    <a:pt x="1" y="29527"/>
                  </a:lnTo>
                  <a:lnTo>
                    <a:pt x="34" y="29897"/>
                  </a:lnTo>
                  <a:lnTo>
                    <a:pt x="68" y="29965"/>
                  </a:lnTo>
                  <a:lnTo>
                    <a:pt x="135" y="29998"/>
                  </a:lnTo>
                  <a:lnTo>
                    <a:pt x="371" y="29998"/>
                  </a:lnTo>
                  <a:lnTo>
                    <a:pt x="438" y="29965"/>
                  </a:lnTo>
                  <a:lnTo>
                    <a:pt x="472" y="29897"/>
                  </a:lnTo>
                  <a:lnTo>
                    <a:pt x="573" y="29258"/>
                  </a:lnTo>
                  <a:lnTo>
                    <a:pt x="674" y="29763"/>
                  </a:lnTo>
                  <a:lnTo>
                    <a:pt x="708" y="29830"/>
                  </a:lnTo>
                  <a:lnTo>
                    <a:pt x="775" y="29830"/>
                  </a:lnTo>
                  <a:lnTo>
                    <a:pt x="405" y="30200"/>
                  </a:lnTo>
                  <a:lnTo>
                    <a:pt x="1" y="30537"/>
                  </a:lnTo>
                  <a:lnTo>
                    <a:pt x="1" y="30806"/>
                  </a:lnTo>
                  <a:lnTo>
                    <a:pt x="573" y="30369"/>
                  </a:lnTo>
                  <a:lnTo>
                    <a:pt x="1112" y="29864"/>
                  </a:lnTo>
                  <a:lnTo>
                    <a:pt x="1617" y="29325"/>
                  </a:lnTo>
                  <a:lnTo>
                    <a:pt x="2088" y="28786"/>
                  </a:lnTo>
                  <a:lnTo>
                    <a:pt x="3031" y="27675"/>
                  </a:lnTo>
                  <a:lnTo>
                    <a:pt x="3974" y="26564"/>
                  </a:lnTo>
                  <a:lnTo>
                    <a:pt x="4647" y="25857"/>
                  </a:lnTo>
                  <a:lnTo>
                    <a:pt x="5354" y="25184"/>
                  </a:lnTo>
                  <a:lnTo>
                    <a:pt x="5792" y="25723"/>
                  </a:lnTo>
                  <a:lnTo>
                    <a:pt x="6263" y="26228"/>
                  </a:lnTo>
                  <a:lnTo>
                    <a:pt x="6768" y="26699"/>
                  </a:lnTo>
                  <a:lnTo>
                    <a:pt x="7273" y="27204"/>
                  </a:lnTo>
                  <a:lnTo>
                    <a:pt x="7307" y="27204"/>
                  </a:lnTo>
                  <a:lnTo>
                    <a:pt x="6196" y="28214"/>
                  </a:lnTo>
                  <a:lnTo>
                    <a:pt x="5118" y="29224"/>
                  </a:lnTo>
                  <a:lnTo>
                    <a:pt x="4243" y="29998"/>
                  </a:lnTo>
                  <a:lnTo>
                    <a:pt x="3435" y="30806"/>
                  </a:lnTo>
                  <a:lnTo>
                    <a:pt x="2627" y="31615"/>
                  </a:lnTo>
                  <a:lnTo>
                    <a:pt x="1785" y="32389"/>
                  </a:lnTo>
                  <a:lnTo>
                    <a:pt x="1448" y="32658"/>
                  </a:lnTo>
                  <a:lnTo>
                    <a:pt x="1112" y="32894"/>
                  </a:lnTo>
                  <a:lnTo>
                    <a:pt x="371" y="33264"/>
                  </a:lnTo>
                  <a:lnTo>
                    <a:pt x="169" y="33365"/>
                  </a:lnTo>
                  <a:lnTo>
                    <a:pt x="1" y="33500"/>
                  </a:lnTo>
                  <a:lnTo>
                    <a:pt x="1" y="33668"/>
                  </a:lnTo>
                  <a:lnTo>
                    <a:pt x="169" y="33668"/>
                  </a:lnTo>
                  <a:lnTo>
                    <a:pt x="472" y="33466"/>
                  </a:lnTo>
                  <a:lnTo>
                    <a:pt x="775" y="33332"/>
                  </a:lnTo>
                  <a:lnTo>
                    <a:pt x="1347" y="33062"/>
                  </a:lnTo>
                  <a:lnTo>
                    <a:pt x="1347" y="33062"/>
                  </a:lnTo>
                  <a:lnTo>
                    <a:pt x="1078" y="33332"/>
                  </a:lnTo>
                  <a:lnTo>
                    <a:pt x="910" y="33500"/>
                  </a:lnTo>
                  <a:lnTo>
                    <a:pt x="809" y="33668"/>
                  </a:lnTo>
                  <a:lnTo>
                    <a:pt x="910" y="33668"/>
                  </a:lnTo>
                  <a:lnTo>
                    <a:pt x="1078" y="33466"/>
                  </a:lnTo>
                  <a:lnTo>
                    <a:pt x="1280" y="33264"/>
                  </a:lnTo>
                  <a:lnTo>
                    <a:pt x="1482" y="33096"/>
                  </a:lnTo>
                  <a:lnTo>
                    <a:pt x="1718" y="32928"/>
                  </a:lnTo>
                  <a:lnTo>
                    <a:pt x="2189" y="32625"/>
                  </a:lnTo>
                  <a:lnTo>
                    <a:pt x="2627" y="32322"/>
                  </a:lnTo>
                  <a:lnTo>
                    <a:pt x="3199" y="31850"/>
                  </a:lnTo>
                  <a:lnTo>
                    <a:pt x="3738" y="31345"/>
                  </a:lnTo>
                  <a:lnTo>
                    <a:pt x="4277" y="30806"/>
                  </a:lnTo>
                  <a:lnTo>
                    <a:pt x="4815" y="30301"/>
                  </a:lnTo>
                  <a:lnTo>
                    <a:pt x="5926" y="29291"/>
                  </a:lnTo>
                  <a:lnTo>
                    <a:pt x="6499" y="28786"/>
                  </a:lnTo>
                  <a:lnTo>
                    <a:pt x="7037" y="28248"/>
                  </a:lnTo>
                  <a:lnTo>
                    <a:pt x="8115" y="27170"/>
                  </a:lnTo>
                  <a:lnTo>
                    <a:pt x="9192" y="26093"/>
                  </a:lnTo>
                  <a:lnTo>
                    <a:pt x="9764" y="25588"/>
                  </a:lnTo>
                  <a:lnTo>
                    <a:pt x="10337" y="25049"/>
                  </a:lnTo>
                  <a:lnTo>
                    <a:pt x="11482" y="24039"/>
                  </a:lnTo>
                  <a:lnTo>
                    <a:pt x="12660" y="22962"/>
                  </a:lnTo>
                  <a:lnTo>
                    <a:pt x="13805" y="21884"/>
                  </a:lnTo>
                  <a:lnTo>
                    <a:pt x="16027" y="19662"/>
                  </a:lnTo>
                  <a:lnTo>
                    <a:pt x="18249" y="17440"/>
                  </a:lnTo>
                  <a:lnTo>
                    <a:pt x="18855" y="16902"/>
                  </a:lnTo>
                  <a:lnTo>
                    <a:pt x="19495" y="16363"/>
                  </a:lnTo>
                  <a:lnTo>
                    <a:pt x="19225" y="16801"/>
                  </a:lnTo>
                  <a:lnTo>
                    <a:pt x="18821" y="17306"/>
                  </a:lnTo>
                  <a:lnTo>
                    <a:pt x="18350" y="17811"/>
                  </a:lnTo>
                  <a:lnTo>
                    <a:pt x="18148" y="17979"/>
                  </a:lnTo>
                  <a:lnTo>
                    <a:pt x="17912" y="18147"/>
                  </a:lnTo>
                  <a:lnTo>
                    <a:pt x="17474" y="18450"/>
                  </a:lnTo>
                  <a:lnTo>
                    <a:pt x="17676" y="18383"/>
                  </a:lnTo>
                  <a:lnTo>
                    <a:pt x="17912" y="18282"/>
                  </a:lnTo>
                  <a:lnTo>
                    <a:pt x="18282" y="17979"/>
                  </a:lnTo>
                  <a:lnTo>
                    <a:pt x="18484" y="17777"/>
                  </a:lnTo>
                  <a:lnTo>
                    <a:pt x="18720" y="17541"/>
                  </a:lnTo>
                  <a:lnTo>
                    <a:pt x="19091" y="17070"/>
                  </a:lnTo>
                  <a:lnTo>
                    <a:pt x="19427" y="16599"/>
                  </a:lnTo>
                  <a:lnTo>
                    <a:pt x="19730" y="16161"/>
                  </a:lnTo>
                  <a:lnTo>
                    <a:pt x="20067" y="15858"/>
                  </a:lnTo>
                  <a:lnTo>
                    <a:pt x="20370" y="15521"/>
                  </a:lnTo>
                  <a:lnTo>
                    <a:pt x="20639" y="15185"/>
                  </a:lnTo>
                  <a:lnTo>
                    <a:pt x="20875" y="14814"/>
                  </a:lnTo>
                  <a:lnTo>
                    <a:pt x="20740" y="15151"/>
                  </a:lnTo>
                  <a:lnTo>
                    <a:pt x="20471" y="15656"/>
                  </a:lnTo>
                  <a:lnTo>
                    <a:pt x="20168" y="16127"/>
                  </a:lnTo>
                  <a:lnTo>
                    <a:pt x="19730" y="16700"/>
                  </a:lnTo>
                  <a:lnTo>
                    <a:pt x="19225" y="17205"/>
                  </a:lnTo>
                  <a:lnTo>
                    <a:pt x="18720" y="17676"/>
                  </a:lnTo>
                  <a:lnTo>
                    <a:pt x="18181" y="18147"/>
                  </a:lnTo>
                  <a:lnTo>
                    <a:pt x="17104" y="19056"/>
                  </a:lnTo>
                  <a:lnTo>
                    <a:pt x="15993" y="19999"/>
                  </a:lnTo>
                  <a:lnTo>
                    <a:pt x="15421" y="20504"/>
                  </a:lnTo>
                  <a:lnTo>
                    <a:pt x="14882" y="21043"/>
                  </a:lnTo>
                  <a:lnTo>
                    <a:pt x="13771" y="22120"/>
                  </a:lnTo>
                  <a:lnTo>
                    <a:pt x="12593" y="23198"/>
                  </a:lnTo>
                  <a:lnTo>
                    <a:pt x="11414" y="24275"/>
                  </a:lnTo>
                  <a:lnTo>
                    <a:pt x="10236" y="25352"/>
                  </a:lnTo>
                  <a:lnTo>
                    <a:pt x="9057" y="26430"/>
                  </a:lnTo>
                  <a:lnTo>
                    <a:pt x="6802" y="28618"/>
                  </a:lnTo>
                  <a:lnTo>
                    <a:pt x="5623" y="29662"/>
                  </a:lnTo>
                  <a:lnTo>
                    <a:pt x="4445" y="30705"/>
                  </a:lnTo>
                  <a:lnTo>
                    <a:pt x="3637" y="31480"/>
                  </a:lnTo>
                  <a:lnTo>
                    <a:pt x="2829" y="32254"/>
                  </a:lnTo>
                  <a:lnTo>
                    <a:pt x="2526" y="32625"/>
                  </a:lnTo>
                  <a:lnTo>
                    <a:pt x="2189" y="32961"/>
                  </a:lnTo>
                  <a:lnTo>
                    <a:pt x="1886" y="33332"/>
                  </a:lnTo>
                  <a:lnTo>
                    <a:pt x="1549" y="33668"/>
                  </a:lnTo>
                  <a:lnTo>
                    <a:pt x="1650" y="33668"/>
                  </a:lnTo>
                  <a:lnTo>
                    <a:pt x="2021" y="33298"/>
                  </a:lnTo>
                  <a:lnTo>
                    <a:pt x="2357" y="32894"/>
                  </a:lnTo>
                  <a:lnTo>
                    <a:pt x="2863" y="32355"/>
                  </a:lnTo>
                  <a:lnTo>
                    <a:pt x="3401" y="31817"/>
                  </a:lnTo>
                  <a:lnTo>
                    <a:pt x="4344" y="30908"/>
                  </a:lnTo>
                  <a:lnTo>
                    <a:pt x="5354" y="30032"/>
                  </a:lnTo>
                  <a:lnTo>
                    <a:pt x="4748" y="30604"/>
                  </a:lnTo>
                  <a:lnTo>
                    <a:pt x="4007" y="31345"/>
                  </a:lnTo>
                  <a:lnTo>
                    <a:pt x="3300" y="32086"/>
                  </a:lnTo>
                  <a:lnTo>
                    <a:pt x="2593" y="32860"/>
                  </a:lnTo>
                  <a:lnTo>
                    <a:pt x="1920" y="33668"/>
                  </a:lnTo>
                  <a:lnTo>
                    <a:pt x="1987" y="33668"/>
                  </a:lnTo>
                  <a:lnTo>
                    <a:pt x="4075" y="31480"/>
                  </a:lnTo>
                  <a:lnTo>
                    <a:pt x="5118" y="30402"/>
                  </a:lnTo>
                  <a:lnTo>
                    <a:pt x="6196" y="29359"/>
                  </a:lnTo>
                  <a:lnTo>
                    <a:pt x="7340" y="28281"/>
                  </a:lnTo>
                  <a:lnTo>
                    <a:pt x="8519" y="27238"/>
                  </a:lnTo>
                  <a:lnTo>
                    <a:pt x="9697" y="26194"/>
                  </a:lnTo>
                  <a:lnTo>
                    <a:pt x="10876" y="25184"/>
                  </a:lnTo>
                  <a:lnTo>
                    <a:pt x="11482" y="24679"/>
                  </a:lnTo>
                  <a:lnTo>
                    <a:pt x="12054" y="24174"/>
                  </a:lnTo>
                  <a:lnTo>
                    <a:pt x="13165" y="23097"/>
                  </a:lnTo>
                  <a:lnTo>
                    <a:pt x="14276" y="22053"/>
                  </a:lnTo>
                  <a:lnTo>
                    <a:pt x="15421" y="20975"/>
                  </a:lnTo>
                  <a:lnTo>
                    <a:pt x="17643" y="19056"/>
                  </a:lnTo>
                  <a:lnTo>
                    <a:pt x="18720" y="18080"/>
                  </a:lnTo>
                  <a:lnTo>
                    <a:pt x="19259" y="17575"/>
                  </a:lnTo>
                  <a:lnTo>
                    <a:pt x="19764" y="17036"/>
                  </a:lnTo>
                  <a:lnTo>
                    <a:pt x="20067" y="16666"/>
                  </a:lnTo>
                  <a:lnTo>
                    <a:pt x="20370" y="16296"/>
                  </a:lnTo>
                  <a:lnTo>
                    <a:pt x="20673" y="15858"/>
                  </a:lnTo>
                  <a:lnTo>
                    <a:pt x="20909" y="15420"/>
                  </a:lnTo>
                  <a:lnTo>
                    <a:pt x="21010" y="15185"/>
                  </a:lnTo>
                  <a:lnTo>
                    <a:pt x="21111" y="14949"/>
                  </a:lnTo>
                  <a:lnTo>
                    <a:pt x="21178" y="14713"/>
                  </a:lnTo>
                  <a:lnTo>
                    <a:pt x="21212" y="14444"/>
                  </a:lnTo>
                  <a:lnTo>
                    <a:pt x="21212" y="14208"/>
                  </a:lnTo>
                  <a:lnTo>
                    <a:pt x="21178" y="13972"/>
                  </a:lnTo>
                  <a:lnTo>
                    <a:pt x="21111" y="13737"/>
                  </a:lnTo>
                  <a:lnTo>
                    <a:pt x="21010" y="13501"/>
                  </a:lnTo>
                  <a:lnTo>
                    <a:pt x="20976" y="13467"/>
                  </a:lnTo>
                  <a:lnTo>
                    <a:pt x="20942" y="13467"/>
                  </a:lnTo>
                  <a:lnTo>
                    <a:pt x="20808" y="13097"/>
                  </a:lnTo>
                  <a:lnTo>
                    <a:pt x="20606" y="12794"/>
                  </a:lnTo>
                  <a:lnTo>
                    <a:pt x="20336" y="12491"/>
                  </a:lnTo>
                  <a:lnTo>
                    <a:pt x="20033" y="12255"/>
                  </a:lnTo>
                  <a:lnTo>
                    <a:pt x="20067" y="12188"/>
                  </a:lnTo>
                  <a:lnTo>
                    <a:pt x="20067" y="12121"/>
                  </a:lnTo>
                  <a:lnTo>
                    <a:pt x="20067" y="12087"/>
                  </a:lnTo>
                  <a:lnTo>
                    <a:pt x="20101" y="12020"/>
                  </a:lnTo>
                  <a:lnTo>
                    <a:pt x="20101" y="11952"/>
                  </a:lnTo>
                  <a:lnTo>
                    <a:pt x="20033" y="11885"/>
                  </a:lnTo>
                  <a:lnTo>
                    <a:pt x="19966" y="11919"/>
                  </a:lnTo>
                  <a:lnTo>
                    <a:pt x="19730" y="11515"/>
                  </a:lnTo>
                  <a:lnTo>
                    <a:pt x="19461" y="11178"/>
                  </a:lnTo>
                  <a:lnTo>
                    <a:pt x="19326" y="11077"/>
                  </a:lnTo>
                  <a:lnTo>
                    <a:pt x="19192" y="10976"/>
                  </a:lnTo>
                  <a:lnTo>
                    <a:pt x="18990" y="10909"/>
                  </a:lnTo>
                  <a:lnTo>
                    <a:pt x="18821" y="10875"/>
                  </a:lnTo>
                  <a:lnTo>
                    <a:pt x="18720" y="10875"/>
                  </a:lnTo>
                  <a:lnTo>
                    <a:pt x="18585" y="10942"/>
                  </a:lnTo>
                  <a:lnTo>
                    <a:pt x="18585" y="10976"/>
                  </a:lnTo>
                  <a:lnTo>
                    <a:pt x="17340" y="9528"/>
                  </a:lnTo>
                  <a:lnTo>
                    <a:pt x="16094" y="8114"/>
                  </a:lnTo>
                  <a:lnTo>
                    <a:pt x="14781" y="6734"/>
                  </a:lnTo>
                  <a:lnTo>
                    <a:pt x="14141" y="6060"/>
                  </a:lnTo>
                  <a:lnTo>
                    <a:pt x="13434" y="5387"/>
                  </a:lnTo>
                  <a:lnTo>
                    <a:pt x="12795" y="4747"/>
                  </a:lnTo>
                  <a:lnTo>
                    <a:pt x="12155" y="4040"/>
                  </a:lnTo>
                  <a:lnTo>
                    <a:pt x="10943" y="2660"/>
                  </a:lnTo>
                  <a:lnTo>
                    <a:pt x="10337" y="1953"/>
                  </a:lnTo>
                  <a:lnTo>
                    <a:pt x="9697" y="1280"/>
                  </a:lnTo>
                  <a:lnTo>
                    <a:pt x="9024" y="606"/>
                  </a:lnTo>
                  <a:lnTo>
                    <a:pt x="8317" y="34"/>
                  </a:lnTo>
                  <a:lnTo>
                    <a:pt x="82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6854412" y="2395403"/>
              <a:ext cx="68200" cy="50525"/>
            </a:xfrm>
            <a:custGeom>
              <a:avLst/>
              <a:gdLst/>
              <a:ahLst/>
              <a:cxnLst/>
              <a:rect l="0" t="0" r="0" b="0"/>
              <a:pathLst>
                <a:path w="2728" h="2021" extrusionOk="0">
                  <a:moveTo>
                    <a:pt x="2020" y="0"/>
                  </a:moveTo>
                  <a:lnTo>
                    <a:pt x="68" y="674"/>
                  </a:lnTo>
                  <a:lnTo>
                    <a:pt x="0" y="707"/>
                  </a:lnTo>
                  <a:lnTo>
                    <a:pt x="0" y="808"/>
                  </a:lnTo>
                  <a:lnTo>
                    <a:pt x="34" y="876"/>
                  </a:lnTo>
                  <a:lnTo>
                    <a:pt x="135" y="876"/>
                  </a:lnTo>
                  <a:lnTo>
                    <a:pt x="1549" y="371"/>
                  </a:lnTo>
                  <a:lnTo>
                    <a:pt x="1717" y="303"/>
                  </a:lnTo>
                  <a:lnTo>
                    <a:pt x="1886" y="270"/>
                  </a:lnTo>
                  <a:lnTo>
                    <a:pt x="1953" y="270"/>
                  </a:lnTo>
                  <a:lnTo>
                    <a:pt x="2020" y="303"/>
                  </a:lnTo>
                  <a:lnTo>
                    <a:pt x="2054" y="371"/>
                  </a:lnTo>
                  <a:lnTo>
                    <a:pt x="2121" y="472"/>
                  </a:lnTo>
                  <a:lnTo>
                    <a:pt x="2458" y="1111"/>
                  </a:lnTo>
                  <a:lnTo>
                    <a:pt x="1313" y="1448"/>
                  </a:lnTo>
                  <a:lnTo>
                    <a:pt x="943" y="1549"/>
                  </a:lnTo>
                  <a:lnTo>
                    <a:pt x="808" y="1616"/>
                  </a:lnTo>
                  <a:lnTo>
                    <a:pt x="640" y="1717"/>
                  </a:lnTo>
                  <a:lnTo>
                    <a:pt x="539" y="1246"/>
                  </a:lnTo>
                  <a:lnTo>
                    <a:pt x="472" y="1010"/>
                  </a:lnTo>
                  <a:lnTo>
                    <a:pt x="371" y="808"/>
                  </a:lnTo>
                  <a:lnTo>
                    <a:pt x="337" y="808"/>
                  </a:lnTo>
                  <a:lnTo>
                    <a:pt x="303" y="943"/>
                  </a:lnTo>
                  <a:lnTo>
                    <a:pt x="303" y="1078"/>
                  </a:lnTo>
                  <a:lnTo>
                    <a:pt x="337" y="1381"/>
                  </a:lnTo>
                  <a:lnTo>
                    <a:pt x="404" y="1650"/>
                  </a:lnTo>
                  <a:lnTo>
                    <a:pt x="505" y="1919"/>
                  </a:lnTo>
                  <a:lnTo>
                    <a:pt x="539" y="1987"/>
                  </a:lnTo>
                  <a:lnTo>
                    <a:pt x="573" y="1987"/>
                  </a:lnTo>
                  <a:lnTo>
                    <a:pt x="640" y="2020"/>
                  </a:lnTo>
                  <a:lnTo>
                    <a:pt x="674" y="1987"/>
                  </a:lnTo>
                  <a:lnTo>
                    <a:pt x="876" y="1852"/>
                  </a:lnTo>
                  <a:lnTo>
                    <a:pt x="1078" y="1751"/>
                  </a:lnTo>
                  <a:lnTo>
                    <a:pt x="1549" y="1616"/>
                  </a:lnTo>
                  <a:lnTo>
                    <a:pt x="2626" y="1313"/>
                  </a:lnTo>
                  <a:lnTo>
                    <a:pt x="2694" y="1280"/>
                  </a:lnTo>
                  <a:lnTo>
                    <a:pt x="2727" y="1246"/>
                  </a:lnTo>
                  <a:lnTo>
                    <a:pt x="2727" y="1179"/>
                  </a:lnTo>
                  <a:lnTo>
                    <a:pt x="2694" y="1145"/>
                  </a:lnTo>
                  <a:lnTo>
                    <a:pt x="2155" y="34"/>
                  </a:lnTo>
                  <a:lnTo>
                    <a:pt x="20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6345188" y="238125"/>
              <a:ext cx="810573" cy="563101"/>
            </a:xfrm>
            <a:custGeom>
              <a:avLst/>
              <a:gdLst/>
              <a:ahLst/>
              <a:cxnLst/>
              <a:rect l="0" t="0" r="0" b="0"/>
              <a:pathLst>
                <a:path w="32423" h="22524" extrusionOk="0">
                  <a:moveTo>
                    <a:pt x="0" y="0"/>
                  </a:moveTo>
                  <a:lnTo>
                    <a:pt x="337" y="707"/>
                  </a:lnTo>
                  <a:lnTo>
                    <a:pt x="1717" y="3299"/>
                  </a:lnTo>
                  <a:lnTo>
                    <a:pt x="2694" y="5118"/>
                  </a:lnTo>
                  <a:lnTo>
                    <a:pt x="3670" y="6868"/>
                  </a:lnTo>
                  <a:lnTo>
                    <a:pt x="4646" y="8653"/>
                  </a:lnTo>
                  <a:lnTo>
                    <a:pt x="5589" y="10471"/>
                  </a:lnTo>
                  <a:lnTo>
                    <a:pt x="7306" y="13939"/>
                  </a:lnTo>
                  <a:lnTo>
                    <a:pt x="9023" y="17373"/>
                  </a:lnTo>
                  <a:lnTo>
                    <a:pt x="9293" y="18046"/>
                  </a:lnTo>
                  <a:lnTo>
                    <a:pt x="9596" y="18719"/>
                  </a:lnTo>
                  <a:lnTo>
                    <a:pt x="10202" y="20066"/>
                  </a:lnTo>
                  <a:lnTo>
                    <a:pt x="10505" y="20706"/>
                  </a:lnTo>
                  <a:lnTo>
                    <a:pt x="10875" y="21346"/>
                  </a:lnTo>
                  <a:lnTo>
                    <a:pt x="11279" y="21952"/>
                  </a:lnTo>
                  <a:lnTo>
                    <a:pt x="11515" y="22221"/>
                  </a:lnTo>
                  <a:lnTo>
                    <a:pt x="11750" y="22490"/>
                  </a:lnTo>
                  <a:lnTo>
                    <a:pt x="11818" y="22524"/>
                  </a:lnTo>
                  <a:lnTo>
                    <a:pt x="11851" y="22524"/>
                  </a:lnTo>
                  <a:lnTo>
                    <a:pt x="11952" y="22490"/>
                  </a:lnTo>
                  <a:lnTo>
                    <a:pt x="11986" y="22389"/>
                  </a:lnTo>
                  <a:lnTo>
                    <a:pt x="11986" y="22356"/>
                  </a:lnTo>
                  <a:lnTo>
                    <a:pt x="11952" y="22288"/>
                  </a:lnTo>
                  <a:lnTo>
                    <a:pt x="11919" y="22288"/>
                  </a:lnTo>
                  <a:lnTo>
                    <a:pt x="12457" y="22154"/>
                  </a:lnTo>
                  <a:lnTo>
                    <a:pt x="12962" y="21985"/>
                  </a:lnTo>
                  <a:lnTo>
                    <a:pt x="13467" y="21750"/>
                  </a:lnTo>
                  <a:lnTo>
                    <a:pt x="13939" y="21480"/>
                  </a:lnTo>
                  <a:lnTo>
                    <a:pt x="14444" y="21177"/>
                  </a:lnTo>
                  <a:lnTo>
                    <a:pt x="14881" y="20841"/>
                  </a:lnTo>
                  <a:lnTo>
                    <a:pt x="15790" y="20235"/>
                  </a:lnTo>
                  <a:lnTo>
                    <a:pt x="16430" y="19830"/>
                  </a:lnTo>
                  <a:lnTo>
                    <a:pt x="17070" y="19426"/>
                  </a:lnTo>
                  <a:lnTo>
                    <a:pt x="18417" y="18686"/>
                  </a:lnTo>
                  <a:lnTo>
                    <a:pt x="21144" y="17272"/>
                  </a:lnTo>
                  <a:lnTo>
                    <a:pt x="22524" y="16598"/>
                  </a:lnTo>
                  <a:lnTo>
                    <a:pt x="23904" y="15925"/>
                  </a:lnTo>
                  <a:lnTo>
                    <a:pt x="25285" y="15285"/>
                  </a:lnTo>
                  <a:lnTo>
                    <a:pt x="26665" y="14612"/>
                  </a:lnTo>
                  <a:lnTo>
                    <a:pt x="27372" y="14242"/>
                  </a:lnTo>
                  <a:lnTo>
                    <a:pt x="28079" y="13838"/>
                  </a:lnTo>
                  <a:lnTo>
                    <a:pt x="29460" y="12996"/>
                  </a:lnTo>
                  <a:lnTo>
                    <a:pt x="30133" y="12592"/>
                  </a:lnTo>
                  <a:lnTo>
                    <a:pt x="30840" y="12222"/>
                  </a:lnTo>
                  <a:lnTo>
                    <a:pt x="31547" y="11851"/>
                  </a:lnTo>
                  <a:lnTo>
                    <a:pt x="32288" y="11548"/>
                  </a:lnTo>
                  <a:lnTo>
                    <a:pt x="32355" y="11548"/>
                  </a:lnTo>
                  <a:lnTo>
                    <a:pt x="32422" y="11481"/>
                  </a:lnTo>
                  <a:lnTo>
                    <a:pt x="32422" y="11447"/>
                  </a:lnTo>
                  <a:lnTo>
                    <a:pt x="32389" y="11380"/>
                  </a:lnTo>
                  <a:lnTo>
                    <a:pt x="32254" y="11211"/>
                  </a:lnTo>
                  <a:lnTo>
                    <a:pt x="32119" y="11077"/>
                  </a:lnTo>
                  <a:lnTo>
                    <a:pt x="31884" y="10706"/>
                  </a:lnTo>
                  <a:lnTo>
                    <a:pt x="31480" y="9966"/>
                  </a:lnTo>
                  <a:lnTo>
                    <a:pt x="31210" y="9562"/>
                  </a:lnTo>
                  <a:lnTo>
                    <a:pt x="30907" y="9158"/>
                  </a:lnTo>
                  <a:lnTo>
                    <a:pt x="30301" y="8350"/>
                  </a:lnTo>
                  <a:lnTo>
                    <a:pt x="29998" y="7878"/>
                  </a:lnTo>
                  <a:lnTo>
                    <a:pt x="29729" y="7407"/>
                  </a:lnTo>
                  <a:lnTo>
                    <a:pt x="29460" y="6936"/>
                  </a:lnTo>
                  <a:lnTo>
                    <a:pt x="29224" y="6464"/>
                  </a:lnTo>
                  <a:lnTo>
                    <a:pt x="28753" y="5454"/>
                  </a:lnTo>
                  <a:lnTo>
                    <a:pt x="28349" y="4478"/>
                  </a:lnTo>
                  <a:lnTo>
                    <a:pt x="27877" y="3434"/>
                  </a:lnTo>
                  <a:lnTo>
                    <a:pt x="27339" y="2458"/>
                  </a:lnTo>
                  <a:lnTo>
                    <a:pt x="26261" y="471"/>
                  </a:lnTo>
                  <a:lnTo>
                    <a:pt x="26026" y="0"/>
                  </a:lnTo>
                  <a:lnTo>
                    <a:pt x="25790" y="0"/>
                  </a:lnTo>
                  <a:lnTo>
                    <a:pt x="26026" y="539"/>
                  </a:lnTo>
                  <a:lnTo>
                    <a:pt x="26295" y="1044"/>
                  </a:lnTo>
                  <a:lnTo>
                    <a:pt x="27406" y="3097"/>
                  </a:lnTo>
                  <a:lnTo>
                    <a:pt x="27911" y="4175"/>
                  </a:lnTo>
                  <a:lnTo>
                    <a:pt x="28382" y="5219"/>
                  </a:lnTo>
                  <a:lnTo>
                    <a:pt x="28820" y="6195"/>
                  </a:lnTo>
                  <a:lnTo>
                    <a:pt x="29258" y="7104"/>
                  </a:lnTo>
                  <a:lnTo>
                    <a:pt x="29796" y="7979"/>
                  </a:lnTo>
                  <a:lnTo>
                    <a:pt x="30369" y="8821"/>
                  </a:lnTo>
                  <a:lnTo>
                    <a:pt x="30941" y="9595"/>
                  </a:lnTo>
                  <a:lnTo>
                    <a:pt x="31177" y="9999"/>
                  </a:lnTo>
                  <a:lnTo>
                    <a:pt x="31412" y="10403"/>
                  </a:lnTo>
                  <a:lnTo>
                    <a:pt x="31715" y="10942"/>
                  </a:lnTo>
                  <a:lnTo>
                    <a:pt x="31884" y="11178"/>
                  </a:lnTo>
                  <a:lnTo>
                    <a:pt x="32086" y="11413"/>
                  </a:lnTo>
                  <a:lnTo>
                    <a:pt x="31446" y="11683"/>
                  </a:lnTo>
                  <a:lnTo>
                    <a:pt x="30840" y="11986"/>
                  </a:lnTo>
                  <a:lnTo>
                    <a:pt x="30200" y="12289"/>
                  </a:lnTo>
                  <a:lnTo>
                    <a:pt x="29594" y="12659"/>
                  </a:lnTo>
                  <a:lnTo>
                    <a:pt x="28416" y="13366"/>
                  </a:lnTo>
                  <a:lnTo>
                    <a:pt x="27204" y="14073"/>
                  </a:lnTo>
                  <a:lnTo>
                    <a:pt x="26531" y="14444"/>
                  </a:lnTo>
                  <a:lnTo>
                    <a:pt x="25857" y="14780"/>
                  </a:lnTo>
                  <a:lnTo>
                    <a:pt x="24477" y="15420"/>
                  </a:lnTo>
                  <a:lnTo>
                    <a:pt x="23096" y="16060"/>
                  </a:lnTo>
                  <a:lnTo>
                    <a:pt x="22389" y="16396"/>
                  </a:lnTo>
                  <a:lnTo>
                    <a:pt x="21716" y="16733"/>
                  </a:lnTo>
                  <a:lnTo>
                    <a:pt x="20302" y="17474"/>
                  </a:lnTo>
                  <a:lnTo>
                    <a:pt x="18888" y="18214"/>
                  </a:lnTo>
                  <a:lnTo>
                    <a:pt x="17508" y="18955"/>
                  </a:lnTo>
                  <a:lnTo>
                    <a:pt x="16834" y="19359"/>
                  </a:lnTo>
                  <a:lnTo>
                    <a:pt x="16127" y="19763"/>
                  </a:lnTo>
                  <a:lnTo>
                    <a:pt x="15083" y="20437"/>
                  </a:lnTo>
                  <a:lnTo>
                    <a:pt x="14040" y="21110"/>
                  </a:lnTo>
                  <a:lnTo>
                    <a:pt x="13501" y="21447"/>
                  </a:lnTo>
                  <a:lnTo>
                    <a:pt x="12962" y="21716"/>
                  </a:lnTo>
                  <a:lnTo>
                    <a:pt x="12390" y="21952"/>
                  </a:lnTo>
                  <a:lnTo>
                    <a:pt x="11784" y="22120"/>
                  </a:lnTo>
                  <a:lnTo>
                    <a:pt x="11346" y="21548"/>
                  </a:lnTo>
                  <a:lnTo>
                    <a:pt x="10942" y="20942"/>
                  </a:lnTo>
                  <a:lnTo>
                    <a:pt x="10606" y="20302"/>
                  </a:lnTo>
                  <a:lnTo>
                    <a:pt x="10269" y="19628"/>
                  </a:lnTo>
                  <a:lnTo>
                    <a:pt x="9697" y="18248"/>
                  </a:lnTo>
                  <a:lnTo>
                    <a:pt x="9394" y="17608"/>
                  </a:lnTo>
                  <a:lnTo>
                    <a:pt x="9091" y="16935"/>
                  </a:lnTo>
                  <a:lnTo>
                    <a:pt x="5488" y="9663"/>
                  </a:lnTo>
                  <a:lnTo>
                    <a:pt x="5017" y="8754"/>
                  </a:lnTo>
                  <a:lnTo>
                    <a:pt x="4545" y="7845"/>
                  </a:lnTo>
                  <a:lnTo>
                    <a:pt x="3569" y="6060"/>
                  </a:lnTo>
                  <a:lnTo>
                    <a:pt x="2559" y="4310"/>
                  </a:lnTo>
                  <a:lnTo>
                    <a:pt x="1583" y="2525"/>
                  </a:lnTo>
                  <a:lnTo>
                    <a:pt x="303" y="135"/>
                  </a:lnTo>
                  <a:lnTo>
                    <a:pt x="2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6682712" y="2484628"/>
              <a:ext cx="60625" cy="52200"/>
            </a:xfrm>
            <a:custGeom>
              <a:avLst/>
              <a:gdLst/>
              <a:ahLst/>
              <a:cxnLst/>
              <a:rect l="0" t="0" r="0" b="0"/>
              <a:pathLst>
                <a:path w="2425" h="2088" extrusionOk="0">
                  <a:moveTo>
                    <a:pt x="1953" y="202"/>
                  </a:moveTo>
                  <a:lnTo>
                    <a:pt x="2054" y="606"/>
                  </a:lnTo>
                  <a:lnTo>
                    <a:pt x="2121" y="1044"/>
                  </a:lnTo>
                  <a:lnTo>
                    <a:pt x="2155" y="1313"/>
                  </a:lnTo>
                  <a:lnTo>
                    <a:pt x="2155" y="1481"/>
                  </a:lnTo>
                  <a:lnTo>
                    <a:pt x="2155" y="1549"/>
                  </a:lnTo>
                  <a:lnTo>
                    <a:pt x="2121" y="1582"/>
                  </a:lnTo>
                  <a:lnTo>
                    <a:pt x="1953" y="1616"/>
                  </a:lnTo>
                  <a:lnTo>
                    <a:pt x="1784" y="1616"/>
                  </a:lnTo>
                  <a:lnTo>
                    <a:pt x="1414" y="1650"/>
                  </a:lnTo>
                  <a:lnTo>
                    <a:pt x="1145" y="1717"/>
                  </a:lnTo>
                  <a:lnTo>
                    <a:pt x="875" y="1784"/>
                  </a:lnTo>
                  <a:lnTo>
                    <a:pt x="741" y="1784"/>
                  </a:lnTo>
                  <a:lnTo>
                    <a:pt x="640" y="1751"/>
                  </a:lnTo>
                  <a:lnTo>
                    <a:pt x="539" y="1650"/>
                  </a:lnTo>
                  <a:lnTo>
                    <a:pt x="471" y="1481"/>
                  </a:lnTo>
                  <a:lnTo>
                    <a:pt x="404" y="1111"/>
                  </a:lnTo>
                  <a:lnTo>
                    <a:pt x="337" y="909"/>
                  </a:lnTo>
                  <a:lnTo>
                    <a:pt x="269" y="707"/>
                  </a:lnTo>
                  <a:lnTo>
                    <a:pt x="505" y="606"/>
                  </a:lnTo>
                  <a:lnTo>
                    <a:pt x="741" y="539"/>
                  </a:lnTo>
                  <a:lnTo>
                    <a:pt x="1246" y="471"/>
                  </a:lnTo>
                  <a:lnTo>
                    <a:pt x="1616" y="370"/>
                  </a:lnTo>
                  <a:lnTo>
                    <a:pt x="1953" y="202"/>
                  </a:lnTo>
                  <a:close/>
                  <a:moveTo>
                    <a:pt x="2020" y="0"/>
                  </a:moveTo>
                  <a:lnTo>
                    <a:pt x="1953" y="34"/>
                  </a:lnTo>
                  <a:lnTo>
                    <a:pt x="1683" y="135"/>
                  </a:lnTo>
                  <a:lnTo>
                    <a:pt x="1380" y="236"/>
                  </a:lnTo>
                  <a:lnTo>
                    <a:pt x="774" y="370"/>
                  </a:lnTo>
                  <a:lnTo>
                    <a:pt x="539" y="404"/>
                  </a:lnTo>
                  <a:lnTo>
                    <a:pt x="337" y="438"/>
                  </a:lnTo>
                  <a:lnTo>
                    <a:pt x="168" y="539"/>
                  </a:lnTo>
                  <a:lnTo>
                    <a:pt x="67" y="606"/>
                  </a:lnTo>
                  <a:lnTo>
                    <a:pt x="0" y="673"/>
                  </a:lnTo>
                  <a:lnTo>
                    <a:pt x="0" y="741"/>
                  </a:lnTo>
                  <a:lnTo>
                    <a:pt x="0" y="774"/>
                  </a:lnTo>
                  <a:lnTo>
                    <a:pt x="67" y="808"/>
                  </a:lnTo>
                  <a:lnTo>
                    <a:pt x="101" y="842"/>
                  </a:lnTo>
                  <a:lnTo>
                    <a:pt x="168" y="1111"/>
                  </a:lnTo>
                  <a:lnTo>
                    <a:pt x="202" y="1380"/>
                  </a:lnTo>
                  <a:lnTo>
                    <a:pt x="269" y="1582"/>
                  </a:lnTo>
                  <a:lnTo>
                    <a:pt x="303" y="1751"/>
                  </a:lnTo>
                  <a:lnTo>
                    <a:pt x="370" y="1919"/>
                  </a:lnTo>
                  <a:lnTo>
                    <a:pt x="539" y="2054"/>
                  </a:lnTo>
                  <a:lnTo>
                    <a:pt x="606" y="2087"/>
                  </a:lnTo>
                  <a:lnTo>
                    <a:pt x="673" y="2087"/>
                  </a:lnTo>
                  <a:lnTo>
                    <a:pt x="842" y="2054"/>
                  </a:lnTo>
                  <a:lnTo>
                    <a:pt x="1145" y="1953"/>
                  </a:lnTo>
                  <a:lnTo>
                    <a:pt x="1448" y="1885"/>
                  </a:lnTo>
                  <a:lnTo>
                    <a:pt x="1751" y="1852"/>
                  </a:lnTo>
                  <a:lnTo>
                    <a:pt x="2054" y="1818"/>
                  </a:lnTo>
                  <a:lnTo>
                    <a:pt x="2323" y="1751"/>
                  </a:lnTo>
                  <a:lnTo>
                    <a:pt x="2390" y="1683"/>
                  </a:lnTo>
                  <a:lnTo>
                    <a:pt x="2424" y="1616"/>
                  </a:lnTo>
                  <a:lnTo>
                    <a:pt x="2357" y="1212"/>
                  </a:lnTo>
                  <a:lnTo>
                    <a:pt x="2256" y="842"/>
                  </a:lnTo>
                  <a:lnTo>
                    <a:pt x="2087" y="67"/>
                  </a:lnTo>
                  <a:lnTo>
                    <a:pt x="20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6793812" y="2413078"/>
              <a:ext cx="61450" cy="47150"/>
            </a:xfrm>
            <a:custGeom>
              <a:avLst/>
              <a:gdLst/>
              <a:ahLst/>
              <a:cxnLst/>
              <a:rect l="0" t="0" r="0" b="0"/>
              <a:pathLst>
                <a:path w="2458" h="1886" extrusionOk="0">
                  <a:moveTo>
                    <a:pt x="1852" y="270"/>
                  </a:moveTo>
                  <a:lnTo>
                    <a:pt x="1919" y="337"/>
                  </a:lnTo>
                  <a:lnTo>
                    <a:pt x="2020" y="472"/>
                  </a:lnTo>
                  <a:lnTo>
                    <a:pt x="2088" y="640"/>
                  </a:lnTo>
                  <a:lnTo>
                    <a:pt x="2189" y="977"/>
                  </a:lnTo>
                  <a:lnTo>
                    <a:pt x="1515" y="1179"/>
                  </a:lnTo>
                  <a:lnTo>
                    <a:pt x="1212" y="1280"/>
                  </a:lnTo>
                  <a:lnTo>
                    <a:pt x="909" y="1414"/>
                  </a:lnTo>
                  <a:lnTo>
                    <a:pt x="741" y="1515"/>
                  </a:lnTo>
                  <a:lnTo>
                    <a:pt x="640" y="1583"/>
                  </a:lnTo>
                  <a:lnTo>
                    <a:pt x="606" y="1583"/>
                  </a:lnTo>
                  <a:lnTo>
                    <a:pt x="573" y="1549"/>
                  </a:lnTo>
                  <a:lnTo>
                    <a:pt x="505" y="1381"/>
                  </a:lnTo>
                  <a:lnTo>
                    <a:pt x="438" y="1078"/>
                  </a:lnTo>
                  <a:lnTo>
                    <a:pt x="371" y="775"/>
                  </a:lnTo>
                  <a:lnTo>
                    <a:pt x="977" y="640"/>
                  </a:lnTo>
                  <a:lnTo>
                    <a:pt x="1549" y="438"/>
                  </a:lnTo>
                  <a:lnTo>
                    <a:pt x="1717" y="303"/>
                  </a:lnTo>
                  <a:lnTo>
                    <a:pt x="1818" y="270"/>
                  </a:lnTo>
                  <a:close/>
                  <a:moveTo>
                    <a:pt x="1818" y="0"/>
                  </a:moveTo>
                  <a:lnTo>
                    <a:pt x="1650" y="68"/>
                  </a:lnTo>
                  <a:lnTo>
                    <a:pt x="1482" y="169"/>
                  </a:lnTo>
                  <a:lnTo>
                    <a:pt x="1313" y="270"/>
                  </a:lnTo>
                  <a:lnTo>
                    <a:pt x="1145" y="337"/>
                  </a:lnTo>
                  <a:lnTo>
                    <a:pt x="606" y="472"/>
                  </a:lnTo>
                  <a:lnTo>
                    <a:pt x="68" y="640"/>
                  </a:lnTo>
                  <a:lnTo>
                    <a:pt x="0" y="707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02" y="842"/>
                  </a:lnTo>
                  <a:lnTo>
                    <a:pt x="202" y="1145"/>
                  </a:lnTo>
                  <a:lnTo>
                    <a:pt x="270" y="1482"/>
                  </a:lnTo>
                  <a:lnTo>
                    <a:pt x="303" y="1616"/>
                  </a:lnTo>
                  <a:lnTo>
                    <a:pt x="337" y="1751"/>
                  </a:lnTo>
                  <a:lnTo>
                    <a:pt x="404" y="1852"/>
                  </a:lnTo>
                  <a:lnTo>
                    <a:pt x="505" y="1886"/>
                  </a:lnTo>
                  <a:lnTo>
                    <a:pt x="674" y="1886"/>
                  </a:lnTo>
                  <a:lnTo>
                    <a:pt x="775" y="1818"/>
                  </a:lnTo>
                  <a:lnTo>
                    <a:pt x="1010" y="1650"/>
                  </a:lnTo>
                  <a:lnTo>
                    <a:pt x="1347" y="1482"/>
                  </a:lnTo>
                  <a:lnTo>
                    <a:pt x="1684" y="1381"/>
                  </a:lnTo>
                  <a:lnTo>
                    <a:pt x="2391" y="1179"/>
                  </a:lnTo>
                  <a:lnTo>
                    <a:pt x="2458" y="1145"/>
                  </a:lnTo>
                  <a:lnTo>
                    <a:pt x="2458" y="1044"/>
                  </a:lnTo>
                  <a:lnTo>
                    <a:pt x="2391" y="775"/>
                  </a:lnTo>
                  <a:lnTo>
                    <a:pt x="2256" y="404"/>
                  </a:lnTo>
                  <a:lnTo>
                    <a:pt x="2155" y="236"/>
                  </a:lnTo>
                  <a:lnTo>
                    <a:pt x="2054" y="101"/>
                  </a:lnTo>
                  <a:lnTo>
                    <a:pt x="1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5622164" y="2490503"/>
              <a:ext cx="21050" cy="17700"/>
            </a:xfrm>
            <a:custGeom>
              <a:avLst/>
              <a:gdLst/>
              <a:ahLst/>
              <a:cxnLst/>
              <a:rect l="0" t="0" r="0" b="0"/>
              <a:pathLst>
                <a:path w="842" h="708" extrusionOk="0">
                  <a:moveTo>
                    <a:pt x="674" y="1"/>
                  </a:moveTo>
                  <a:lnTo>
                    <a:pt x="606" y="34"/>
                  </a:lnTo>
                  <a:lnTo>
                    <a:pt x="606" y="102"/>
                  </a:lnTo>
                  <a:lnTo>
                    <a:pt x="606" y="236"/>
                  </a:lnTo>
                  <a:lnTo>
                    <a:pt x="573" y="371"/>
                  </a:lnTo>
                  <a:lnTo>
                    <a:pt x="539" y="438"/>
                  </a:lnTo>
                  <a:lnTo>
                    <a:pt x="472" y="472"/>
                  </a:lnTo>
                  <a:lnTo>
                    <a:pt x="337" y="506"/>
                  </a:lnTo>
                  <a:lnTo>
                    <a:pt x="270" y="506"/>
                  </a:lnTo>
                  <a:lnTo>
                    <a:pt x="236" y="472"/>
                  </a:lnTo>
                  <a:lnTo>
                    <a:pt x="202" y="405"/>
                  </a:lnTo>
                  <a:lnTo>
                    <a:pt x="169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70" y="135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101" y="68"/>
                  </a:lnTo>
                  <a:lnTo>
                    <a:pt x="34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69" y="640"/>
                  </a:lnTo>
                  <a:lnTo>
                    <a:pt x="270" y="674"/>
                  </a:lnTo>
                  <a:lnTo>
                    <a:pt x="404" y="708"/>
                  </a:lnTo>
                  <a:lnTo>
                    <a:pt x="505" y="674"/>
                  </a:lnTo>
                  <a:lnTo>
                    <a:pt x="640" y="607"/>
                  </a:lnTo>
                  <a:lnTo>
                    <a:pt x="741" y="506"/>
                  </a:lnTo>
                  <a:lnTo>
                    <a:pt x="808" y="405"/>
                  </a:lnTo>
                  <a:lnTo>
                    <a:pt x="842" y="270"/>
                  </a:lnTo>
                  <a:lnTo>
                    <a:pt x="842" y="169"/>
                  </a:lnTo>
                  <a:lnTo>
                    <a:pt x="775" y="34"/>
                  </a:lnTo>
                  <a:lnTo>
                    <a:pt x="7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5600265" y="2466103"/>
              <a:ext cx="64000" cy="61475"/>
            </a:xfrm>
            <a:custGeom>
              <a:avLst/>
              <a:gdLst/>
              <a:ahLst/>
              <a:cxnLst/>
              <a:rect l="0" t="0" r="0" b="0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5633939" y="2397078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5603639" y="2630228"/>
              <a:ext cx="19375" cy="16850"/>
            </a:xfrm>
            <a:custGeom>
              <a:avLst/>
              <a:gdLst/>
              <a:ahLst/>
              <a:cxnLst/>
              <a:rect l="0" t="0" r="0" b="0"/>
              <a:pathLst>
                <a:path w="775" h="67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102"/>
                  </a:lnTo>
                  <a:lnTo>
                    <a:pt x="34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1" y="640"/>
                  </a:lnTo>
                  <a:lnTo>
                    <a:pt x="68" y="674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236" y="371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741" y="607"/>
                  </a:lnTo>
                  <a:lnTo>
                    <a:pt x="775" y="539"/>
                  </a:lnTo>
                  <a:lnTo>
                    <a:pt x="775" y="472"/>
                  </a:lnTo>
                  <a:lnTo>
                    <a:pt x="741" y="304"/>
                  </a:lnTo>
                  <a:lnTo>
                    <a:pt x="741" y="169"/>
                  </a:lnTo>
                  <a:lnTo>
                    <a:pt x="708" y="102"/>
                  </a:lnTo>
                  <a:lnTo>
                    <a:pt x="674" y="68"/>
                  </a:lnTo>
                  <a:lnTo>
                    <a:pt x="607" y="68"/>
                  </a:lnTo>
                  <a:lnTo>
                    <a:pt x="573" y="102"/>
                  </a:lnTo>
                  <a:lnTo>
                    <a:pt x="539" y="169"/>
                  </a:lnTo>
                  <a:lnTo>
                    <a:pt x="539" y="270"/>
                  </a:lnTo>
                  <a:lnTo>
                    <a:pt x="573" y="472"/>
                  </a:lnTo>
                  <a:lnTo>
                    <a:pt x="506" y="438"/>
                  </a:lnTo>
                  <a:lnTo>
                    <a:pt x="472" y="337"/>
                  </a:lnTo>
                  <a:lnTo>
                    <a:pt x="236" y="34"/>
                  </a:lnTo>
                  <a:lnTo>
                    <a:pt x="1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5580065" y="2607503"/>
              <a:ext cx="64000" cy="61475"/>
            </a:xfrm>
            <a:custGeom>
              <a:avLst/>
              <a:gdLst/>
              <a:ahLst/>
              <a:cxnLst/>
              <a:rect l="0" t="0" r="0" b="0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5637314" y="2558678"/>
              <a:ext cx="14325" cy="20225"/>
            </a:xfrm>
            <a:custGeom>
              <a:avLst/>
              <a:gdLst/>
              <a:ahLst/>
              <a:cxnLst/>
              <a:rect l="0" t="0" r="0" b="0"/>
              <a:pathLst>
                <a:path w="573" h="809" extrusionOk="0">
                  <a:moveTo>
                    <a:pt x="404" y="1"/>
                  </a:moveTo>
                  <a:lnTo>
                    <a:pt x="404" y="35"/>
                  </a:lnTo>
                  <a:lnTo>
                    <a:pt x="438" y="237"/>
                  </a:lnTo>
                  <a:lnTo>
                    <a:pt x="438" y="439"/>
                  </a:lnTo>
                  <a:lnTo>
                    <a:pt x="404" y="506"/>
                  </a:lnTo>
                  <a:lnTo>
                    <a:pt x="371" y="573"/>
                  </a:lnTo>
                  <a:lnTo>
                    <a:pt x="303" y="641"/>
                  </a:lnTo>
                  <a:lnTo>
                    <a:pt x="202" y="641"/>
                  </a:lnTo>
                  <a:lnTo>
                    <a:pt x="202" y="540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34" y="607"/>
                  </a:lnTo>
                  <a:lnTo>
                    <a:pt x="34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809"/>
                  </a:lnTo>
                  <a:lnTo>
                    <a:pt x="303" y="775"/>
                  </a:lnTo>
                  <a:lnTo>
                    <a:pt x="404" y="708"/>
                  </a:lnTo>
                  <a:lnTo>
                    <a:pt x="505" y="607"/>
                  </a:lnTo>
                  <a:lnTo>
                    <a:pt x="539" y="472"/>
                  </a:lnTo>
                  <a:lnTo>
                    <a:pt x="573" y="304"/>
                  </a:lnTo>
                  <a:lnTo>
                    <a:pt x="539" y="136"/>
                  </a:lnTo>
                  <a:lnTo>
                    <a:pt x="4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5526214" y="2538478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5528739" y="2464427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5541365" y="2535953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5568290" y="2562053"/>
              <a:ext cx="20225" cy="19375"/>
            </a:xfrm>
            <a:custGeom>
              <a:avLst/>
              <a:gdLst/>
              <a:ahLst/>
              <a:cxnLst/>
              <a:rect l="0" t="0" r="0" b="0"/>
              <a:pathLst>
                <a:path w="809" h="775" extrusionOk="0">
                  <a:moveTo>
                    <a:pt x="607" y="1"/>
                  </a:moveTo>
                  <a:lnTo>
                    <a:pt x="539" y="34"/>
                  </a:lnTo>
                  <a:lnTo>
                    <a:pt x="506" y="102"/>
                  </a:lnTo>
                  <a:lnTo>
                    <a:pt x="472" y="270"/>
                  </a:lnTo>
                  <a:lnTo>
                    <a:pt x="472" y="304"/>
                  </a:lnTo>
                  <a:lnTo>
                    <a:pt x="203" y="337"/>
                  </a:lnTo>
                  <a:lnTo>
                    <a:pt x="203" y="135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35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506" y="506"/>
                  </a:lnTo>
                  <a:lnTo>
                    <a:pt x="506" y="640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7" y="775"/>
                  </a:lnTo>
                  <a:lnTo>
                    <a:pt x="640" y="741"/>
                  </a:lnTo>
                  <a:lnTo>
                    <a:pt x="674" y="674"/>
                  </a:lnTo>
                  <a:lnTo>
                    <a:pt x="674" y="607"/>
                  </a:lnTo>
                  <a:lnTo>
                    <a:pt x="640" y="472"/>
                  </a:lnTo>
                  <a:lnTo>
                    <a:pt x="775" y="405"/>
                  </a:lnTo>
                  <a:lnTo>
                    <a:pt x="809" y="371"/>
                  </a:lnTo>
                  <a:lnTo>
                    <a:pt x="809" y="304"/>
                  </a:lnTo>
                  <a:lnTo>
                    <a:pt x="775" y="270"/>
                  </a:lnTo>
                  <a:lnTo>
                    <a:pt x="708" y="236"/>
                  </a:lnTo>
                  <a:lnTo>
                    <a:pt x="607" y="236"/>
                  </a:lnTo>
                  <a:lnTo>
                    <a:pt x="640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5492540" y="2558678"/>
              <a:ext cx="25275" cy="24450"/>
            </a:xfrm>
            <a:custGeom>
              <a:avLst/>
              <a:gdLst/>
              <a:ahLst/>
              <a:cxnLst/>
              <a:rect l="0" t="0" r="0" b="0"/>
              <a:pathLst>
                <a:path w="1011" h="978" extrusionOk="0">
                  <a:moveTo>
                    <a:pt x="505" y="1"/>
                  </a:moveTo>
                  <a:lnTo>
                    <a:pt x="404" y="35"/>
                  </a:lnTo>
                  <a:lnTo>
                    <a:pt x="270" y="68"/>
                  </a:lnTo>
                  <a:lnTo>
                    <a:pt x="169" y="136"/>
                  </a:lnTo>
                  <a:lnTo>
                    <a:pt x="101" y="237"/>
                  </a:lnTo>
                  <a:lnTo>
                    <a:pt x="34" y="338"/>
                  </a:lnTo>
                  <a:lnTo>
                    <a:pt x="0" y="472"/>
                  </a:lnTo>
                  <a:lnTo>
                    <a:pt x="0" y="607"/>
                  </a:lnTo>
                  <a:lnTo>
                    <a:pt x="68" y="674"/>
                  </a:lnTo>
                  <a:lnTo>
                    <a:pt x="101" y="775"/>
                  </a:lnTo>
                  <a:lnTo>
                    <a:pt x="202" y="843"/>
                  </a:lnTo>
                  <a:lnTo>
                    <a:pt x="303" y="910"/>
                  </a:lnTo>
                  <a:lnTo>
                    <a:pt x="404" y="944"/>
                  </a:lnTo>
                  <a:lnTo>
                    <a:pt x="505" y="910"/>
                  </a:lnTo>
                  <a:lnTo>
                    <a:pt x="606" y="876"/>
                  </a:lnTo>
                  <a:lnTo>
                    <a:pt x="606" y="944"/>
                  </a:lnTo>
                  <a:lnTo>
                    <a:pt x="640" y="977"/>
                  </a:lnTo>
                  <a:lnTo>
                    <a:pt x="674" y="977"/>
                  </a:lnTo>
                  <a:lnTo>
                    <a:pt x="707" y="944"/>
                  </a:lnTo>
                  <a:lnTo>
                    <a:pt x="707" y="910"/>
                  </a:lnTo>
                  <a:lnTo>
                    <a:pt x="707" y="809"/>
                  </a:lnTo>
                  <a:lnTo>
                    <a:pt x="707" y="641"/>
                  </a:lnTo>
                  <a:lnTo>
                    <a:pt x="707" y="607"/>
                  </a:lnTo>
                  <a:lnTo>
                    <a:pt x="943" y="607"/>
                  </a:lnTo>
                  <a:lnTo>
                    <a:pt x="1010" y="573"/>
                  </a:lnTo>
                  <a:lnTo>
                    <a:pt x="1010" y="506"/>
                  </a:lnTo>
                  <a:lnTo>
                    <a:pt x="1010" y="439"/>
                  </a:lnTo>
                  <a:lnTo>
                    <a:pt x="943" y="405"/>
                  </a:lnTo>
                  <a:lnTo>
                    <a:pt x="539" y="405"/>
                  </a:lnTo>
                  <a:lnTo>
                    <a:pt x="438" y="472"/>
                  </a:lnTo>
                  <a:lnTo>
                    <a:pt x="438" y="506"/>
                  </a:lnTo>
                  <a:lnTo>
                    <a:pt x="438" y="540"/>
                  </a:lnTo>
                  <a:lnTo>
                    <a:pt x="606" y="607"/>
                  </a:lnTo>
                  <a:lnTo>
                    <a:pt x="606" y="641"/>
                  </a:lnTo>
                  <a:lnTo>
                    <a:pt x="606" y="674"/>
                  </a:lnTo>
                  <a:lnTo>
                    <a:pt x="472" y="708"/>
                  </a:lnTo>
                  <a:lnTo>
                    <a:pt x="303" y="708"/>
                  </a:lnTo>
                  <a:lnTo>
                    <a:pt x="236" y="641"/>
                  </a:lnTo>
                  <a:lnTo>
                    <a:pt x="202" y="573"/>
                  </a:lnTo>
                  <a:lnTo>
                    <a:pt x="202" y="439"/>
                  </a:lnTo>
                  <a:lnTo>
                    <a:pt x="236" y="371"/>
                  </a:lnTo>
                  <a:lnTo>
                    <a:pt x="270" y="270"/>
                  </a:lnTo>
                  <a:lnTo>
                    <a:pt x="371" y="237"/>
                  </a:lnTo>
                  <a:lnTo>
                    <a:pt x="573" y="169"/>
                  </a:lnTo>
                  <a:lnTo>
                    <a:pt x="741" y="136"/>
                  </a:lnTo>
                  <a:lnTo>
                    <a:pt x="775" y="136"/>
                  </a:lnTo>
                  <a:lnTo>
                    <a:pt x="775" y="102"/>
                  </a:lnTo>
                  <a:lnTo>
                    <a:pt x="640" y="35"/>
                  </a:lnTo>
                  <a:lnTo>
                    <a:pt x="5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5561565" y="2394552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5587639" y="2429902"/>
              <a:ext cx="11825" cy="18550"/>
            </a:xfrm>
            <a:custGeom>
              <a:avLst/>
              <a:gdLst/>
              <a:ahLst/>
              <a:cxnLst/>
              <a:rect l="0" t="0" r="0" b="0"/>
              <a:pathLst>
                <a:path w="473" h="742" extrusionOk="0">
                  <a:moveTo>
                    <a:pt x="338" y="1"/>
                  </a:moveTo>
                  <a:lnTo>
                    <a:pt x="169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35" y="203"/>
                  </a:lnTo>
                  <a:lnTo>
                    <a:pt x="270" y="203"/>
                  </a:lnTo>
                  <a:lnTo>
                    <a:pt x="237" y="405"/>
                  </a:lnTo>
                  <a:lnTo>
                    <a:pt x="136" y="573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37" y="741"/>
                  </a:lnTo>
                  <a:lnTo>
                    <a:pt x="304" y="674"/>
                  </a:lnTo>
                  <a:lnTo>
                    <a:pt x="405" y="539"/>
                  </a:lnTo>
                  <a:lnTo>
                    <a:pt x="439" y="405"/>
                  </a:lnTo>
                  <a:lnTo>
                    <a:pt x="472" y="236"/>
                  </a:lnTo>
                  <a:lnTo>
                    <a:pt x="439" y="68"/>
                  </a:lnTo>
                  <a:lnTo>
                    <a:pt x="4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5554814" y="2489678"/>
              <a:ext cx="16025" cy="18525"/>
            </a:xfrm>
            <a:custGeom>
              <a:avLst/>
              <a:gdLst/>
              <a:ahLst/>
              <a:cxnLst/>
              <a:rect l="0" t="0" r="0" b="0"/>
              <a:pathLst>
                <a:path w="641" h="741" extrusionOk="0">
                  <a:moveTo>
                    <a:pt x="35" y="0"/>
                  </a:moveTo>
                  <a:lnTo>
                    <a:pt x="35" y="34"/>
                  </a:lnTo>
                  <a:lnTo>
                    <a:pt x="1" y="67"/>
                  </a:lnTo>
                  <a:lnTo>
                    <a:pt x="35" y="168"/>
                  </a:lnTo>
                  <a:lnTo>
                    <a:pt x="136" y="303"/>
                  </a:lnTo>
                  <a:lnTo>
                    <a:pt x="203" y="337"/>
                  </a:lnTo>
                  <a:lnTo>
                    <a:pt x="35" y="572"/>
                  </a:lnTo>
                  <a:lnTo>
                    <a:pt x="1" y="606"/>
                  </a:lnTo>
                  <a:lnTo>
                    <a:pt x="1" y="673"/>
                  </a:lnTo>
                  <a:lnTo>
                    <a:pt x="68" y="707"/>
                  </a:lnTo>
                  <a:lnTo>
                    <a:pt x="136" y="741"/>
                  </a:lnTo>
                  <a:lnTo>
                    <a:pt x="169" y="707"/>
                  </a:lnTo>
                  <a:lnTo>
                    <a:pt x="203" y="673"/>
                  </a:lnTo>
                  <a:lnTo>
                    <a:pt x="405" y="404"/>
                  </a:lnTo>
                  <a:lnTo>
                    <a:pt x="439" y="404"/>
                  </a:lnTo>
                  <a:lnTo>
                    <a:pt x="472" y="370"/>
                  </a:lnTo>
                  <a:lnTo>
                    <a:pt x="472" y="337"/>
                  </a:lnTo>
                  <a:lnTo>
                    <a:pt x="472" y="269"/>
                  </a:lnTo>
                  <a:lnTo>
                    <a:pt x="641" y="34"/>
                  </a:lnTo>
                  <a:lnTo>
                    <a:pt x="641" y="0"/>
                  </a:lnTo>
                  <a:lnTo>
                    <a:pt x="607" y="0"/>
                  </a:lnTo>
                  <a:lnTo>
                    <a:pt x="439" y="101"/>
                  </a:lnTo>
                  <a:lnTo>
                    <a:pt x="304" y="202"/>
                  </a:lnTo>
                  <a:lnTo>
                    <a:pt x="237" y="168"/>
                  </a:lnTo>
                  <a:lnTo>
                    <a:pt x="169" y="101"/>
                  </a:lnTo>
                  <a:lnTo>
                    <a:pt x="102" y="34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5516115" y="2429902"/>
              <a:ext cx="14325" cy="18550"/>
            </a:xfrm>
            <a:custGeom>
              <a:avLst/>
              <a:gdLst/>
              <a:ahLst/>
              <a:cxnLst/>
              <a:rect l="0" t="0" r="0" b="0"/>
              <a:pathLst>
                <a:path w="573" h="742" extrusionOk="0">
                  <a:moveTo>
                    <a:pt x="370" y="1"/>
                  </a:moveTo>
                  <a:lnTo>
                    <a:pt x="269" y="34"/>
                  </a:lnTo>
                  <a:lnTo>
                    <a:pt x="202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0" y="539"/>
                  </a:lnTo>
                  <a:lnTo>
                    <a:pt x="101" y="674"/>
                  </a:lnTo>
                  <a:lnTo>
                    <a:pt x="236" y="741"/>
                  </a:lnTo>
                  <a:lnTo>
                    <a:pt x="337" y="741"/>
                  </a:lnTo>
                  <a:lnTo>
                    <a:pt x="438" y="708"/>
                  </a:lnTo>
                  <a:lnTo>
                    <a:pt x="572" y="573"/>
                  </a:lnTo>
                  <a:lnTo>
                    <a:pt x="572" y="506"/>
                  </a:lnTo>
                  <a:lnTo>
                    <a:pt x="572" y="472"/>
                  </a:lnTo>
                  <a:lnTo>
                    <a:pt x="539" y="405"/>
                  </a:lnTo>
                  <a:lnTo>
                    <a:pt x="135" y="405"/>
                  </a:lnTo>
                  <a:lnTo>
                    <a:pt x="168" y="304"/>
                  </a:lnTo>
                  <a:lnTo>
                    <a:pt x="236" y="203"/>
                  </a:lnTo>
                  <a:lnTo>
                    <a:pt x="303" y="135"/>
                  </a:lnTo>
                  <a:lnTo>
                    <a:pt x="370" y="34"/>
                  </a:lnTo>
                  <a:lnTo>
                    <a:pt x="3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5506840" y="2348252"/>
              <a:ext cx="68200" cy="42125"/>
            </a:xfrm>
            <a:custGeom>
              <a:avLst/>
              <a:gdLst/>
              <a:ahLst/>
              <a:cxnLst/>
              <a:rect l="0" t="0" r="0" b="0"/>
              <a:pathLst>
                <a:path w="2728" h="1685" extrusionOk="0">
                  <a:moveTo>
                    <a:pt x="640" y="1"/>
                  </a:moveTo>
                  <a:lnTo>
                    <a:pt x="371" y="34"/>
                  </a:lnTo>
                  <a:lnTo>
                    <a:pt x="102" y="102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405"/>
                  </a:lnTo>
                  <a:lnTo>
                    <a:pt x="1" y="775"/>
                  </a:lnTo>
                  <a:lnTo>
                    <a:pt x="34" y="1482"/>
                  </a:lnTo>
                  <a:lnTo>
                    <a:pt x="34" y="1550"/>
                  </a:lnTo>
                  <a:lnTo>
                    <a:pt x="68" y="1617"/>
                  </a:lnTo>
                  <a:lnTo>
                    <a:pt x="102" y="1651"/>
                  </a:lnTo>
                  <a:lnTo>
                    <a:pt x="169" y="1684"/>
                  </a:lnTo>
                  <a:lnTo>
                    <a:pt x="236" y="1651"/>
                  </a:lnTo>
                  <a:lnTo>
                    <a:pt x="270" y="1617"/>
                  </a:lnTo>
                  <a:lnTo>
                    <a:pt x="270" y="1583"/>
                  </a:lnTo>
                  <a:lnTo>
                    <a:pt x="775" y="1617"/>
                  </a:lnTo>
                  <a:lnTo>
                    <a:pt x="1853" y="1617"/>
                  </a:lnTo>
                  <a:lnTo>
                    <a:pt x="2122" y="1583"/>
                  </a:lnTo>
                  <a:lnTo>
                    <a:pt x="2358" y="1516"/>
                  </a:lnTo>
                  <a:lnTo>
                    <a:pt x="2088" y="1449"/>
                  </a:lnTo>
                  <a:lnTo>
                    <a:pt x="1853" y="1415"/>
                  </a:lnTo>
                  <a:lnTo>
                    <a:pt x="203" y="1415"/>
                  </a:lnTo>
                  <a:lnTo>
                    <a:pt x="203" y="809"/>
                  </a:lnTo>
                  <a:lnTo>
                    <a:pt x="169" y="47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371" y="237"/>
                  </a:lnTo>
                  <a:lnTo>
                    <a:pt x="674" y="237"/>
                  </a:lnTo>
                  <a:lnTo>
                    <a:pt x="1213" y="203"/>
                  </a:lnTo>
                  <a:lnTo>
                    <a:pt x="1853" y="203"/>
                  </a:lnTo>
                  <a:lnTo>
                    <a:pt x="2492" y="169"/>
                  </a:lnTo>
                  <a:lnTo>
                    <a:pt x="2492" y="843"/>
                  </a:lnTo>
                  <a:lnTo>
                    <a:pt x="2526" y="1550"/>
                  </a:lnTo>
                  <a:lnTo>
                    <a:pt x="2560" y="1617"/>
                  </a:lnTo>
                  <a:lnTo>
                    <a:pt x="2627" y="1651"/>
                  </a:lnTo>
                  <a:lnTo>
                    <a:pt x="2694" y="1617"/>
                  </a:lnTo>
                  <a:lnTo>
                    <a:pt x="2728" y="1550"/>
                  </a:lnTo>
                  <a:lnTo>
                    <a:pt x="2694" y="809"/>
                  </a:lnTo>
                  <a:lnTo>
                    <a:pt x="2694" y="439"/>
                  </a:lnTo>
                  <a:lnTo>
                    <a:pt x="2661" y="68"/>
                  </a:lnTo>
                  <a:lnTo>
                    <a:pt x="2627" y="1"/>
                  </a:lnTo>
                  <a:lnTo>
                    <a:pt x="2560" y="1"/>
                  </a:lnTo>
                  <a:lnTo>
                    <a:pt x="2526" y="34"/>
                  </a:lnTo>
                  <a:lnTo>
                    <a:pt x="21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5614589" y="2536803"/>
              <a:ext cx="63150" cy="61475"/>
            </a:xfrm>
            <a:custGeom>
              <a:avLst/>
              <a:gdLst/>
              <a:ahLst/>
              <a:cxnLst/>
              <a:rect l="0" t="0" r="0" b="0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5579240" y="2345727"/>
              <a:ext cx="69025" cy="47175"/>
            </a:xfrm>
            <a:custGeom>
              <a:avLst/>
              <a:gdLst/>
              <a:ahLst/>
              <a:cxnLst/>
              <a:rect l="0" t="0" r="0" b="0"/>
              <a:pathLst>
                <a:path w="2761" h="1887" extrusionOk="0">
                  <a:moveTo>
                    <a:pt x="1381" y="1"/>
                  </a:moveTo>
                  <a:lnTo>
                    <a:pt x="707" y="34"/>
                  </a:lnTo>
                  <a:lnTo>
                    <a:pt x="404" y="68"/>
                  </a:lnTo>
                  <a:lnTo>
                    <a:pt x="68" y="135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68" y="607"/>
                  </a:lnTo>
                  <a:lnTo>
                    <a:pt x="68" y="876"/>
                  </a:lnTo>
                  <a:lnTo>
                    <a:pt x="34" y="1718"/>
                  </a:lnTo>
                  <a:lnTo>
                    <a:pt x="34" y="1752"/>
                  </a:lnTo>
                  <a:lnTo>
                    <a:pt x="68" y="1785"/>
                  </a:lnTo>
                  <a:lnTo>
                    <a:pt x="169" y="1785"/>
                  </a:lnTo>
                  <a:lnTo>
                    <a:pt x="505" y="1853"/>
                  </a:lnTo>
                  <a:lnTo>
                    <a:pt x="842" y="1886"/>
                  </a:lnTo>
                  <a:lnTo>
                    <a:pt x="1179" y="1853"/>
                  </a:lnTo>
                  <a:lnTo>
                    <a:pt x="1515" y="1819"/>
                  </a:lnTo>
                  <a:lnTo>
                    <a:pt x="2020" y="1785"/>
                  </a:lnTo>
                  <a:lnTo>
                    <a:pt x="2256" y="1752"/>
                  </a:lnTo>
                  <a:lnTo>
                    <a:pt x="2492" y="1651"/>
                  </a:lnTo>
                  <a:lnTo>
                    <a:pt x="2222" y="1583"/>
                  </a:lnTo>
                  <a:lnTo>
                    <a:pt x="1919" y="1583"/>
                  </a:lnTo>
                  <a:lnTo>
                    <a:pt x="1347" y="1651"/>
                  </a:lnTo>
                  <a:lnTo>
                    <a:pt x="505" y="1651"/>
                  </a:lnTo>
                  <a:lnTo>
                    <a:pt x="236" y="1684"/>
                  </a:lnTo>
                  <a:lnTo>
                    <a:pt x="236" y="1213"/>
                  </a:lnTo>
                  <a:lnTo>
                    <a:pt x="236" y="775"/>
                  </a:lnTo>
                  <a:lnTo>
                    <a:pt x="236" y="540"/>
                  </a:lnTo>
                  <a:lnTo>
                    <a:pt x="202" y="338"/>
                  </a:lnTo>
                  <a:lnTo>
                    <a:pt x="505" y="304"/>
                  </a:lnTo>
                  <a:lnTo>
                    <a:pt x="808" y="270"/>
                  </a:lnTo>
                  <a:lnTo>
                    <a:pt x="1414" y="270"/>
                  </a:lnTo>
                  <a:lnTo>
                    <a:pt x="2054" y="304"/>
                  </a:lnTo>
                  <a:lnTo>
                    <a:pt x="2357" y="270"/>
                  </a:lnTo>
                  <a:lnTo>
                    <a:pt x="2660" y="237"/>
                  </a:lnTo>
                  <a:lnTo>
                    <a:pt x="2593" y="573"/>
                  </a:lnTo>
                  <a:lnTo>
                    <a:pt x="2593" y="876"/>
                  </a:lnTo>
                  <a:lnTo>
                    <a:pt x="2525" y="1280"/>
                  </a:lnTo>
                  <a:lnTo>
                    <a:pt x="2525" y="1651"/>
                  </a:lnTo>
                  <a:lnTo>
                    <a:pt x="2559" y="1718"/>
                  </a:lnTo>
                  <a:lnTo>
                    <a:pt x="2660" y="1718"/>
                  </a:lnTo>
                  <a:lnTo>
                    <a:pt x="2694" y="1684"/>
                  </a:lnTo>
                  <a:lnTo>
                    <a:pt x="2727" y="1348"/>
                  </a:lnTo>
                  <a:lnTo>
                    <a:pt x="2727" y="1011"/>
                  </a:lnTo>
                  <a:lnTo>
                    <a:pt x="2761" y="607"/>
                  </a:lnTo>
                  <a:lnTo>
                    <a:pt x="2761" y="237"/>
                  </a:lnTo>
                  <a:lnTo>
                    <a:pt x="2727" y="169"/>
                  </a:lnTo>
                  <a:lnTo>
                    <a:pt x="2660" y="203"/>
                  </a:lnTo>
                  <a:lnTo>
                    <a:pt x="2357" y="102"/>
                  </a:lnTo>
                  <a:lnTo>
                    <a:pt x="2054" y="68"/>
                  </a:lnTo>
                  <a:lnTo>
                    <a:pt x="1717" y="34"/>
                  </a:lnTo>
                  <a:lnTo>
                    <a:pt x="138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5662564" y="2429902"/>
              <a:ext cx="11800" cy="20225"/>
            </a:xfrm>
            <a:custGeom>
              <a:avLst/>
              <a:gdLst/>
              <a:ahLst/>
              <a:cxnLst/>
              <a:rect l="0" t="0" r="0" b="0"/>
              <a:pathLst>
                <a:path w="472" h="809" extrusionOk="0">
                  <a:moveTo>
                    <a:pt x="303" y="203"/>
                  </a:moveTo>
                  <a:lnTo>
                    <a:pt x="303" y="304"/>
                  </a:lnTo>
                  <a:lnTo>
                    <a:pt x="270" y="405"/>
                  </a:lnTo>
                  <a:lnTo>
                    <a:pt x="202" y="337"/>
                  </a:lnTo>
                  <a:lnTo>
                    <a:pt x="169" y="270"/>
                  </a:lnTo>
                  <a:lnTo>
                    <a:pt x="169" y="203"/>
                  </a:lnTo>
                  <a:close/>
                  <a:moveTo>
                    <a:pt x="169" y="1"/>
                  </a:moveTo>
                  <a:lnTo>
                    <a:pt x="68" y="68"/>
                  </a:lnTo>
                  <a:lnTo>
                    <a:pt x="0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34" y="573"/>
                  </a:lnTo>
                  <a:lnTo>
                    <a:pt x="0" y="640"/>
                  </a:lnTo>
                  <a:lnTo>
                    <a:pt x="0" y="674"/>
                  </a:lnTo>
                  <a:lnTo>
                    <a:pt x="68" y="775"/>
                  </a:lnTo>
                  <a:lnTo>
                    <a:pt x="169" y="809"/>
                  </a:lnTo>
                  <a:lnTo>
                    <a:pt x="270" y="809"/>
                  </a:lnTo>
                  <a:lnTo>
                    <a:pt x="337" y="775"/>
                  </a:lnTo>
                  <a:lnTo>
                    <a:pt x="404" y="741"/>
                  </a:lnTo>
                  <a:lnTo>
                    <a:pt x="472" y="674"/>
                  </a:lnTo>
                  <a:lnTo>
                    <a:pt x="472" y="607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72" y="438"/>
                  </a:lnTo>
                  <a:lnTo>
                    <a:pt x="404" y="371"/>
                  </a:lnTo>
                  <a:lnTo>
                    <a:pt x="472" y="304"/>
                  </a:lnTo>
                  <a:lnTo>
                    <a:pt x="472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5697914" y="2489678"/>
              <a:ext cx="5925" cy="17700"/>
            </a:xfrm>
            <a:custGeom>
              <a:avLst/>
              <a:gdLst/>
              <a:ahLst/>
              <a:cxnLst/>
              <a:rect l="0" t="0" r="0" b="0"/>
              <a:pathLst>
                <a:path w="237" h="708" extrusionOk="0">
                  <a:moveTo>
                    <a:pt x="135" y="0"/>
                  </a:moveTo>
                  <a:lnTo>
                    <a:pt x="101" y="34"/>
                  </a:lnTo>
                  <a:lnTo>
                    <a:pt x="34" y="168"/>
                  </a:lnTo>
                  <a:lnTo>
                    <a:pt x="0" y="337"/>
                  </a:lnTo>
                  <a:lnTo>
                    <a:pt x="0" y="505"/>
                  </a:lnTo>
                  <a:lnTo>
                    <a:pt x="34" y="640"/>
                  </a:lnTo>
                  <a:lnTo>
                    <a:pt x="34" y="707"/>
                  </a:lnTo>
                  <a:lnTo>
                    <a:pt x="169" y="707"/>
                  </a:lnTo>
                  <a:lnTo>
                    <a:pt x="202" y="673"/>
                  </a:lnTo>
                  <a:lnTo>
                    <a:pt x="236" y="606"/>
                  </a:lnTo>
                  <a:lnTo>
                    <a:pt x="236" y="337"/>
                  </a:lnTo>
                  <a:lnTo>
                    <a:pt x="236" y="67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5733264" y="2429053"/>
              <a:ext cx="16025" cy="17700"/>
            </a:xfrm>
            <a:custGeom>
              <a:avLst/>
              <a:gdLst/>
              <a:ahLst/>
              <a:cxnLst/>
              <a:rect l="0" t="0" r="0" b="0"/>
              <a:pathLst>
                <a:path w="641" h="708" extrusionOk="0">
                  <a:moveTo>
                    <a:pt x="236" y="1"/>
                  </a:moveTo>
                  <a:lnTo>
                    <a:pt x="135" y="68"/>
                  </a:lnTo>
                  <a:lnTo>
                    <a:pt x="68" y="136"/>
                  </a:lnTo>
                  <a:lnTo>
                    <a:pt x="0" y="203"/>
                  </a:lnTo>
                  <a:lnTo>
                    <a:pt x="0" y="304"/>
                  </a:lnTo>
                  <a:lnTo>
                    <a:pt x="34" y="371"/>
                  </a:lnTo>
                  <a:lnTo>
                    <a:pt x="101" y="405"/>
                  </a:lnTo>
                  <a:lnTo>
                    <a:pt x="202" y="439"/>
                  </a:lnTo>
                  <a:lnTo>
                    <a:pt x="337" y="472"/>
                  </a:lnTo>
                  <a:lnTo>
                    <a:pt x="438" y="439"/>
                  </a:lnTo>
                  <a:lnTo>
                    <a:pt x="438" y="540"/>
                  </a:lnTo>
                  <a:lnTo>
                    <a:pt x="438" y="607"/>
                  </a:lnTo>
                  <a:lnTo>
                    <a:pt x="438" y="708"/>
                  </a:lnTo>
                  <a:lnTo>
                    <a:pt x="505" y="708"/>
                  </a:lnTo>
                  <a:lnTo>
                    <a:pt x="573" y="641"/>
                  </a:lnTo>
                  <a:lnTo>
                    <a:pt x="606" y="540"/>
                  </a:lnTo>
                  <a:lnTo>
                    <a:pt x="640" y="304"/>
                  </a:lnTo>
                  <a:lnTo>
                    <a:pt x="640" y="270"/>
                  </a:lnTo>
                  <a:lnTo>
                    <a:pt x="573" y="203"/>
                  </a:lnTo>
                  <a:lnTo>
                    <a:pt x="505" y="237"/>
                  </a:lnTo>
                  <a:lnTo>
                    <a:pt x="371" y="304"/>
                  </a:lnTo>
                  <a:lnTo>
                    <a:pt x="236" y="304"/>
                  </a:lnTo>
                  <a:lnTo>
                    <a:pt x="169" y="270"/>
                  </a:lnTo>
                  <a:lnTo>
                    <a:pt x="202" y="203"/>
                  </a:lnTo>
                  <a:lnTo>
                    <a:pt x="236" y="169"/>
                  </a:lnTo>
                  <a:lnTo>
                    <a:pt x="539" y="169"/>
                  </a:lnTo>
                  <a:lnTo>
                    <a:pt x="539" y="203"/>
                  </a:lnTo>
                  <a:lnTo>
                    <a:pt x="606" y="203"/>
                  </a:lnTo>
                  <a:lnTo>
                    <a:pt x="640" y="169"/>
                  </a:lnTo>
                  <a:lnTo>
                    <a:pt x="573" y="102"/>
                  </a:lnTo>
                  <a:lnTo>
                    <a:pt x="505" y="35"/>
                  </a:lnTo>
                  <a:lnTo>
                    <a:pt x="3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5638989" y="2395403"/>
              <a:ext cx="57275" cy="62300"/>
            </a:xfrm>
            <a:custGeom>
              <a:avLst/>
              <a:gdLst/>
              <a:ahLst/>
              <a:cxnLst/>
              <a:rect l="0" t="0" r="0" b="0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5364590" y="2609178"/>
              <a:ext cx="7600" cy="60650"/>
            </a:xfrm>
            <a:custGeom>
              <a:avLst/>
              <a:gdLst/>
              <a:ahLst/>
              <a:cxnLst/>
              <a:rect l="0" t="0" r="0" b="0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2"/>
                  </a:lnTo>
                  <a:lnTo>
                    <a:pt x="68" y="2055"/>
                  </a:lnTo>
                  <a:lnTo>
                    <a:pt x="136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5672664" y="2465253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5528739" y="2626853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606" y="169"/>
                  </a:moveTo>
                  <a:lnTo>
                    <a:pt x="606" y="237"/>
                  </a:lnTo>
                  <a:lnTo>
                    <a:pt x="539" y="304"/>
                  </a:lnTo>
                  <a:lnTo>
                    <a:pt x="404" y="338"/>
                  </a:lnTo>
                  <a:lnTo>
                    <a:pt x="303" y="371"/>
                  </a:lnTo>
                  <a:lnTo>
                    <a:pt x="236" y="169"/>
                  </a:lnTo>
                  <a:close/>
                  <a:moveTo>
                    <a:pt x="505" y="506"/>
                  </a:moveTo>
                  <a:lnTo>
                    <a:pt x="572" y="540"/>
                  </a:lnTo>
                  <a:lnTo>
                    <a:pt x="606" y="573"/>
                  </a:lnTo>
                  <a:lnTo>
                    <a:pt x="539" y="674"/>
                  </a:lnTo>
                  <a:lnTo>
                    <a:pt x="505" y="708"/>
                  </a:lnTo>
                  <a:lnTo>
                    <a:pt x="438" y="742"/>
                  </a:lnTo>
                  <a:lnTo>
                    <a:pt x="303" y="708"/>
                  </a:lnTo>
                  <a:lnTo>
                    <a:pt x="303" y="540"/>
                  </a:lnTo>
                  <a:lnTo>
                    <a:pt x="337" y="540"/>
                  </a:lnTo>
                  <a:lnTo>
                    <a:pt x="505" y="506"/>
                  </a:lnTo>
                  <a:close/>
                  <a:moveTo>
                    <a:pt x="505" y="1"/>
                  </a:moveTo>
                  <a:lnTo>
                    <a:pt x="303" y="68"/>
                  </a:lnTo>
                  <a:lnTo>
                    <a:pt x="135" y="136"/>
                  </a:lnTo>
                  <a:lnTo>
                    <a:pt x="101" y="169"/>
                  </a:lnTo>
                  <a:lnTo>
                    <a:pt x="135" y="506"/>
                  </a:lnTo>
                  <a:lnTo>
                    <a:pt x="135" y="674"/>
                  </a:lnTo>
                  <a:lnTo>
                    <a:pt x="34" y="674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67" y="876"/>
                  </a:lnTo>
                  <a:lnTo>
                    <a:pt x="269" y="910"/>
                  </a:lnTo>
                  <a:lnTo>
                    <a:pt x="505" y="910"/>
                  </a:lnTo>
                  <a:lnTo>
                    <a:pt x="572" y="876"/>
                  </a:lnTo>
                  <a:lnTo>
                    <a:pt x="673" y="843"/>
                  </a:lnTo>
                  <a:lnTo>
                    <a:pt x="741" y="742"/>
                  </a:lnTo>
                  <a:lnTo>
                    <a:pt x="775" y="641"/>
                  </a:lnTo>
                  <a:lnTo>
                    <a:pt x="775" y="506"/>
                  </a:lnTo>
                  <a:lnTo>
                    <a:pt x="741" y="439"/>
                  </a:lnTo>
                  <a:lnTo>
                    <a:pt x="707" y="405"/>
                  </a:lnTo>
                  <a:lnTo>
                    <a:pt x="775" y="304"/>
                  </a:lnTo>
                  <a:lnTo>
                    <a:pt x="775" y="169"/>
                  </a:lnTo>
                  <a:lnTo>
                    <a:pt x="741" y="68"/>
                  </a:lnTo>
                  <a:lnTo>
                    <a:pt x="707" y="35"/>
                  </a:lnTo>
                  <a:lnTo>
                    <a:pt x="60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5705489" y="2394552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135" y="1"/>
                  </a:moveTo>
                  <a:lnTo>
                    <a:pt x="101" y="34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0" y="1751"/>
                  </a:lnTo>
                  <a:lnTo>
                    <a:pt x="34" y="2054"/>
                  </a:lnTo>
                  <a:lnTo>
                    <a:pt x="101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2" y="102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5508539" y="2605828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5436140" y="2606653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5461390" y="2627703"/>
              <a:ext cx="18550" cy="16850"/>
            </a:xfrm>
            <a:custGeom>
              <a:avLst/>
              <a:gdLst/>
              <a:ahLst/>
              <a:cxnLst/>
              <a:rect l="0" t="0" r="0" b="0"/>
              <a:pathLst>
                <a:path w="742" h="674" extrusionOk="0">
                  <a:moveTo>
                    <a:pt x="68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337"/>
                  </a:lnTo>
                  <a:lnTo>
                    <a:pt x="102" y="438"/>
                  </a:lnTo>
                  <a:lnTo>
                    <a:pt x="169" y="573"/>
                  </a:lnTo>
                  <a:lnTo>
                    <a:pt x="270" y="674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506" y="506"/>
                  </a:lnTo>
                  <a:lnTo>
                    <a:pt x="607" y="371"/>
                  </a:lnTo>
                  <a:lnTo>
                    <a:pt x="708" y="270"/>
                  </a:lnTo>
                  <a:lnTo>
                    <a:pt x="741" y="203"/>
                  </a:lnTo>
                  <a:lnTo>
                    <a:pt x="741" y="135"/>
                  </a:lnTo>
                  <a:lnTo>
                    <a:pt x="741" y="102"/>
                  </a:lnTo>
                  <a:lnTo>
                    <a:pt x="708" y="68"/>
                  </a:lnTo>
                  <a:lnTo>
                    <a:pt x="640" y="68"/>
                  </a:lnTo>
                  <a:lnTo>
                    <a:pt x="573" y="102"/>
                  </a:lnTo>
                  <a:lnTo>
                    <a:pt x="472" y="169"/>
                  </a:lnTo>
                  <a:lnTo>
                    <a:pt x="405" y="270"/>
                  </a:lnTo>
                  <a:lnTo>
                    <a:pt x="304" y="405"/>
                  </a:lnTo>
                  <a:lnTo>
                    <a:pt x="236" y="236"/>
                  </a:lnTo>
                  <a:lnTo>
                    <a:pt x="203" y="68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5727364" y="2678203"/>
              <a:ext cx="69900" cy="8450"/>
            </a:xfrm>
            <a:custGeom>
              <a:avLst/>
              <a:gdLst/>
              <a:ahLst/>
              <a:cxnLst/>
              <a:rect l="0" t="0" r="0" b="0"/>
              <a:pathLst>
                <a:path w="2796" h="338" extrusionOk="0">
                  <a:moveTo>
                    <a:pt x="337" y="1"/>
                  </a:moveTo>
                  <a:lnTo>
                    <a:pt x="169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35" y="203"/>
                  </a:lnTo>
                  <a:lnTo>
                    <a:pt x="304" y="236"/>
                  </a:lnTo>
                  <a:lnTo>
                    <a:pt x="607" y="270"/>
                  </a:lnTo>
                  <a:lnTo>
                    <a:pt x="1247" y="270"/>
                  </a:lnTo>
                  <a:lnTo>
                    <a:pt x="2021" y="337"/>
                  </a:lnTo>
                  <a:lnTo>
                    <a:pt x="2391" y="337"/>
                  </a:lnTo>
                  <a:lnTo>
                    <a:pt x="2762" y="270"/>
                  </a:lnTo>
                  <a:lnTo>
                    <a:pt x="2795" y="236"/>
                  </a:lnTo>
                  <a:lnTo>
                    <a:pt x="2762" y="169"/>
                  </a:lnTo>
                  <a:lnTo>
                    <a:pt x="2459" y="102"/>
                  </a:lnTo>
                  <a:lnTo>
                    <a:pt x="2122" y="68"/>
                  </a:lnTo>
                  <a:lnTo>
                    <a:pt x="1449" y="68"/>
                  </a:lnTo>
                  <a:lnTo>
                    <a:pt x="7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5886464" y="2538478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5470664" y="2536803"/>
              <a:ext cx="58100" cy="62300"/>
            </a:xfrm>
            <a:custGeom>
              <a:avLst/>
              <a:gdLst/>
              <a:ahLst/>
              <a:cxnLst/>
              <a:rect l="0" t="0" r="0" b="0"/>
              <a:pathLst>
                <a:path w="2324" h="2492" extrusionOk="0">
                  <a:moveTo>
                    <a:pt x="1852" y="0"/>
                  </a:moveTo>
                  <a:lnTo>
                    <a:pt x="1380" y="34"/>
                  </a:lnTo>
                  <a:lnTo>
                    <a:pt x="135" y="34"/>
                  </a:lnTo>
                  <a:lnTo>
                    <a:pt x="67" y="68"/>
                  </a:lnTo>
                  <a:lnTo>
                    <a:pt x="34" y="135"/>
                  </a:lnTo>
                  <a:lnTo>
                    <a:pt x="34" y="202"/>
                  </a:lnTo>
                  <a:lnTo>
                    <a:pt x="67" y="236"/>
                  </a:lnTo>
                  <a:lnTo>
                    <a:pt x="34" y="472"/>
                  </a:lnTo>
                  <a:lnTo>
                    <a:pt x="34" y="708"/>
                  </a:lnTo>
                  <a:lnTo>
                    <a:pt x="34" y="1145"/>
                  </a:lnTo>
                  <a:lnTo>
                    <a:pt x="0" y="1718"/>
                  </a:lnTo>
                  <a:lnTo>
                    <a:pt x="34" y="2021"/>
                  </a:lnTo>
                  <a:lnTo>
                    <a:pt x="34" y="2290"/>
                  </a:lnTo>
                  <a:lnTo>
                    <a:pt x="34" y="2357"/>
                  </a:lnTo>
                  <a:lnTo>
                    <a:pt x="34" y="2425"/>
                  </a:lnTo>
                  <a:lnTo>
                    <a:pt x="67" y="2492"/>
                  </a:lnTo>
                  <a:lnTo>
                    <a:pt x="1818" y="2492"/>
                  </a:lnTo>
                  <a:lnTo>
                    <a:pt x="2020" y="2458"/>
                  </a:lnTo>
                  <a:lnTo>
                    <a:pt x="2121" y="2391"/>
                  </a:lnTo>
                  <a:lnTo>
                    <a:pt x="2188" y="2324"/>
                  </a:lnTo>
                  <a:lnTo>
                    <a:pt x="2121" y="2256"/>
                  </a:lnTo>
                  <a:lnTo>
                    <a:pt x="2020" y="2223"/>
                  </a:lnTo>
                  <a:lnTo>
                    <a:pt x="1818" y="2189"/>
                  </a:lnTo>
                  <a:lnTo>
                    <a:pt x="1414" y="2223"/>
                  </a:lnTo>
                  <a:lnTo>
                    <a:pt x="236" y="2256"/>
                  </a:lnTo>
                  <a:lnTo>
                    <a:pt x="269" y="1987"/>
                  </a:lnTo>
                  <a:lnTo>
                    <a:pt x="269" y="1718"/>
                  </a:lnTo>
                  <a:lnTo>
                    <a:pt x="269" y="1145"/>
                  </a:lnTo>
                  <a:lnTo>
                    <a:pt x="269" y="708"/>
                  </a:lnTo>
                  <a:lnTo>
                    <a:pt x="269" y="472"/>
                  </a:lnTo>
                  <a:lnTo>
                    <a:pt x="236" y="270"/>
                  </a:lnTo>
                  <a:lnTo>
                    <a:pt x="1953" y="270"/>
                  </a:lnTo>
                  <a:lnTo>
                    <a:pt x="2155" y="202"/>
                  </a:lnTo>
                  <a:lnTo>
                    <a:pt x="2222" y="169"/>
                  </a:lnTo>
                  <a:lnTo>
                    <a:pt x="2323" y="101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0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5849414" y="2395403"/>
              <a:ext cx="64000" cy="61450"/>
            </a:xfrm>
            <a:custGeom>
              <a:avLst/>
              <a:gdLst/>
              <a:ahLst/>
              <a:cxnLst/>
              <a:rect l="0" t="0" r="0" b="0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7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8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59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8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5777864" y="2393703"/>
              <a:ext cx="63150" cy="68225"/>
            </a:xfrm>
            <a:custGeom>
              <a:avLst/>
              <a:gdLst/>
              <a:ahLst/>
              <a:cxnLst/>
              <a:rect l="0" t="0" r="0" b="0"/>
              <a:pathLst>
                <a:path w="2526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6053938" y="571426"/>
              <a:ext cx="7600" cy="11800"/>
            </a:xfrm>
            <a:custGeom>
              <a:avLst/>
              <a:gdLst/>
              <a:ahLst/>
              <a:cxnLst/>
              <a:rect l="0" t="0" r="0" b="0"/>
              <a:pathLst>
                <a:path w="304" h="472" extrusionOk="0">
                  <a:moveTo>
                    <a:pt x="169" y="1"/>
                  </a:moveTo>
                  <a:lnTo>
                    <a:pt x="102" y="34"/>
                  </a:lnTo>
                  <a:lnTo>
                    <a:pt x="35" y="203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68" y="438"/>
                  </a:lnTo>
                  <a:lnTo>
                    <a:pt x="102" y="472"/>
                  </a:lnTo>
                  <a:lnTo>
                    <a:pt x="169" y="438"/>
                  </a:lnTo>
                  <a:lnTo>
                    <a:pt x="203" y="405"/>
                  </a:lnTo>
                  <a:lnTo>
                    <a:pt x="237" y="270"/>
                  </a:lnTo>
                  <a:lnTo>
                    <a:pt x="304" y="102"/>
                  </a:lnTo>
                  <a:lnTo>
                    <a:pt x="304" y="34"/>
                  </a:lnTo>
                  <a:lnTo>
                    <a:pt x="2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5384790" y="2467778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1"/>
                  </a:lnTo>
                  <a:lnTo>
                    <a:pt x="68" y="2054"/>
                  </a:lnTo>
                  <a:lnTo>
                    <a:pt x="136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5456340" y="2465253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5397415" y="2535953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5479065" y="2489678"/>
              <a:ext cx="21925" cy="17700"/>
            </a:xfrm>
            <a:custGeom>
              <a:avLst/>
              <a:gdLst/>
              <a:ahLst/>
              <a:cxnLst/>
              <a:rect l="0" t="0" r="0" b="0"/>
              <a:pathLst>
                <a:path w="877" h="708" extrusionOk="0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34" y="101"/>
                  </a:lnTo>
                  <a:lnTo>
                    <a:pt x="135" y="168"/>
                  </a:lnTo>
                  <a:lnTo>
                    <a:pt x="236" y="202"/>
                  </a:lnTo>
                  <a:lnTo>
                    <a:pt x="169" y="404"/>
                  </a:lnTo>
                  <a:lnTo>
                    <a:pt x="135" y="606"/>
                  </a:lnTo>
                  <a:lnTo>
                    <a:pt x="169" y="673"/>
                  </a:lnTo>
                  <a:lnTo>
                    <a:pt x="203" y="707"/>
                  </a:lnTo>
                  <a:lnTo>
                    <a:pt x="270" y="707"/>
                  </a:lnTo>
                  <a:lnTo>
                    <a:pt x="304" y="640"/>
                  </a:lnTo>
                  <a:lnTo>
                    <a:pt x="371" y="438"/>
                  </a:lnTo>
                  <a:lnTo>
                    <a:pt x="405" y="202"/>
                  </a:lnTo>
                  <a:lnTo>
                    <a:pt x="438" y="236"/>
                  </a:lnTo>
                  <a:lnTo>
                    <a:pt x="741" y="236"/>
                  </a:lnTo>
                  <a:lnTo>
                    <a:pt x="842" y="202"/>
                  </a:lnTo>
                  <a:lnTo>
                    <a:pt x="876" y="168"/>
                  </a:lnTo>
                  <a:lnTo>
                    <a:pt x="876" y="101"/>
                  </a:lnTo>
                  <a:lnTo>
                    <a:pt x="876" y="67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5369640" y="2607503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237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6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5422665" y="2558678"/>
              <a:ext cx="18550" cy="26975"/>
            </a:xfrm>
            <a:custGeom>
              <a:avLst/>
              <a:gdLst/>
              <a:ahLst/>
              <a:cxnLst/>
              <a:rect l="0" t="0" r="0" b="0"/>
              <a:pathLst>
                <a:path w="742" h="1079" extrusionOk="0">
                  <a:moveTo>
                    <a:pt x="540" y="1"/>
                  </a:moveTo>
                  <a:lnTo>
                    <a:pt x="371" y="35"/>
                  </a:lnTo>
                  <a:lnTo>
                    <a:pt x="136" y="35"/>
                  </a:lnTo>
                  <a:lnTo>
                    <a:pt x="102" y="68"/>
                  </a:lnTo>
                  <a:lnTo>
                    <a:pt x="35" y="68"/>
                  </a:lnTo>
                  <a:lnTo>
                    <a:pt x="1" y="136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36" y="1011"/>
                  </a:lnTo>
                  <a:lnTo>
                    <a:pt x="169" y="1078"/>
                  </a:lnTo>
                  <a:lnTo>
                    <a:pt x="237" y="1078"/>
                  </a:lnTo>
                  <a:lnTo>
                    <a:pt x="304" y="1045"/>
                  </a:lnTo>
                  <a:lnTo>
                    <a:pt x="338" y="977"/>
                  </a:lnTo>
                  <a:lnTo>
                    <a:pt x="304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73" y="573"/>
                  </a:lnTo>
                  <a:lnTo>
                    <a:pt x="607" y="540"/>
                  </a:lnTo>
                  <a:lnTo>
                    <a:pt x="607" y="506"/>
                  </a:lnTo>
                  <a:lnTo>
                    <a:pt x="573" y="439"/>
                  </a:lnTo>
                  <a:lnTo>
                    <a:pt x="506" y="439"/>
                  </a:lnTo>
                  <a:lnTo>
                    <a:pt x="338" y="472"/>
                  </a:lnTo>
                  <a:lnTo>
                    <a:pt x="270" y="506"/>
                  </a:lnTo>
                  <a:lnTo>
                    <a:pt x="237" y="237"/>
                  </a:lnTo>
                  <a:lnTo>
                    <a:pt x="540" y="237"/>
                  </a:lnTo>
                  <a:lnTo>
                    <a:pt x="641" y="203"/>
                  </a:lnTo>
                  <a:lnTo>
                    <a:pt x="708" y="169"/>
                  </a:lnTo>
                  <a:lnTo>
                    <a:pt x="742" y="136"/>
                  </a:lnTo>
                  <a:lnTo>
                    <a:pt x="742" y="68"/>
                  </a:lnTo>
                  <a:lnTo>
                    <a:pt x="67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5489165" y="2395403"/>
              <a:ext cx="64000" cy="61450"/>
            </a:xfrm>
            <a:custGeom>
              <a:avLst/>
              <a:gdLst/>
              <a:ahLst/>
              <a:cxnLst/>
              <a:rect l="0" t="0" r="0" b="0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5389015" y="2629378"/>
              <a:ext cx="16850" cy="16025"/>
            </a:xfrm>
            <a:custGeom>
              <a:avLst/>
              <a:gdLst/>
              <a:ahLst/>
              <a:cxnLst/>
              <a:rect l="0" t="0" r="0" b="0"/>
              <a:pathLst>
                <a:path w="674" h="641" extrusionOk="0">
                  <a:moveTo>
                    <a:pt x="270" y="1"/>
                  </a:moveTo>
                  <a:lnTo>
                    <a:pt x="169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34" y="405"/>
                  </a:lnTo>
                  <a:lnTo>
                    <a:pt x="68" y="506"/>
                  </a:lnTo>
                  <a:lnTo>
                    <a:pt x="169" y="573"/>
                  </a:lnTo>
                  <a:lnTo>
                    <a:pt x="270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39" y="540"/>
                  </a:lnTo>
                  <a:lnTo>
                    <a:pt x="606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472" y="371"/>
                  </a:lnTo>
                  <a:lnTo>
                    <a:pt x="404" y="405"/>
                  </a:lnTo>
                  <a:lnTo>
                    <a:pt x="303" y="405"/>
                  </a:lnTo>
                  <a:lnTo>
                    <a:pt x="236" y="371"/>
                  </a:lnTo>
                  <a:lnTo>
                    <a:pt x="202" y="338"/>
                  </a:lnTo>
                  <a:lnTo>
                    <a:pt x="202" y="304"/>
                  </a:lnTo>
                  <a:lnTo>
                    <a:pt x="236" y="237"/>
                  </a:lnTo>
                  <a:lnTo>
                    <a:pt x="270" y="203"/>
                  </a:lnTo>
                  <a:lnTo>
                    <a:pt x="404" y="169"/>
                  </a:lnTo>
                  <a:lnTo>
                    <a:pt x="505" y="169"/>
                  </a:lnTo>
                  <a:lnTo>
                    <a:pt x="640" y="136"/>
                  </a:lnTo>
                  <a:lnTo>
                    <a:pt x="674" y="136"/>
                  </a:lnTo>
                  <a:lnTo>
                    <a:pt x="674" y="68"/>
                  </a:lnTo>
                  <a:lnTo>
                    <a:pt x="573" y="35"/>
                  </a:lnTo>
                  <a:lnTo>
                    <a:pt x="4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5389840" y="2466103"/>
              <a:ext cx="57275" cy="62300"/>
            </a:xfrm>
            <a:custGeom>
              <a:avLst/>
              <a:gdLst/>
              <a:ahLst/>
              <a:cxnLst/>
              <a:rect l="0" t="0" r="0" b="0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5410890" y="2488828"/>
              <a:ext cx="14325" cy="21900"/>
            </a:xfrm>
            <a:custGeom>
              <a:avLst/>
              <a:gdLst/>
              <a:ahLst/>
              <a:cxnLst/>
              <a:rect l="0" t="0" r="0" b="0"/>
              <a:pathLst>
                <a:path w="573" h="876" extrusionOk="0">
                  <a:moveTo>
                    <a:pt x="371" y="169"/>
                  </a:moveTo>
                  <a:lnTo>
                    <a:pt x="337" y="303"/>
                  </a:lnTo>
                  <a:lnTo>
                    <a:pt x="270" y="371"/>
                  </a:lnTo>
                  <a:lnTo>
                    <a:pt x="203" y="404"/>
                  </a:lnTo>
                  <a:lnTo>
                    <a:pt x="169" y="438"/>
                  </a:lnTo>
                  <a:lnTo>
                    <a:pt x="169" y="337"/>
                  </a:lnTo>
                  <a:lnTo>
                    <a:pt x="203" y="270"/>
                  </a:lnTo>
                  <a:lnTo>
                    <a:pt x="236" y="236"/>
                  </a:lnTo>
                  <a:lnTo>
                    <a:pt x="304" y="169"/>
                  </a:lnTo>
                  <a:close/>
                  <a:moveTo>
                    <a:pt x="405" y="0"/>
                  </a:moveTo>
                  <a:lnTo>
                    <a:pt x="236" y="34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1" y="472"/>
                  </a:lnTo>
                  <a:lnTo>
                    <a:pt x="34" y="741"/>
                  </a:lnTo>
                  <a:lnTo>
                    <a:pt x="68" y="808"/>
                  </a:lnTo>
                  <a:lnTo>
                    <a:pt x="102" y="808"/>
                  </a:lnTo>
                  <a:lnTo>
                    <a:pt x="135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03" y="674"/>
                  </a:lnTo>
                  <a:lnTo>
                    <a:pt x="270" y="775"/>
                  </a:lnTo>
                  <a:lnTo>
                    <a:pt x="371" y="842"/>
                  </a:lnTo>
                  <a:lnTo>
                    <a:pt x="472" y="876"/>
                  </a:lnTo>
                  <a:lnTo>
                    <a:pt x="539" y="876"/>
                  </a:lnTo>
                  <a:lnTo>
                    <a:pt x="573" y="808"/>
                  </a:lnTo>
                  <a:lnTo>
                    <a:pt x="573" y="741"/>
                  </a:lnTo>
                  <a:lnTo>
                    <a:pt x="506" y="674"/>
                  </a:lnTo>
                  <a:lnTo>
                    <a:pt x="405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73" y="270"/>
                  </a:lnTo>
                  <a:lnTo>
                    <a:pt x="573" y="169"/>
                  </a:lnTo>
                  <a:lnTo>
                    <a:pt x="573" y="68"/>
                  </a:lnTo>
                  <a:lnTo>
                    <a:pt x="5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5670989" y="2627703"/>
              <a:ext cx="23575" cy="21075"/>
            </a:xfrm>
            <a:custGeom>
              <a:avLst/>
              <a:gdLst/>
              <a:ahLst/>
              <a:cxnLst/>
              <a:rect l="0" t="0" r="0" b="0"/>
              <a:pathLst>
                <a:path w="943" h="843" extrusionOk="0">
                  <a:moveTo>
                    <a:pt x="67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40"/>
                  </a:lnTo>
                  <a:lnTo>
                    <a:pt x="337" y="674"/>
                  </a:lnTo>
                  <a:lnTo>
                    <a:pt x="438" y="674"/>
                  </a:lnTo>
                  <a:lnTo>
                    <a:pt x="471" y="640"/>
                  </a:lnTo>
                  <a:lnTo>
                    <a:pt x="673" y="438"/>
                  </a:lnTo>
                  <a:lnTo>
                    <a:pt x="707" y="607"/>
                  </a:lnTo>
                  <a:lnTo>
                    <a:pt x="774" y="775"/>
                  </a:lnTo>
                  <a:lnTo>
                    <a:pt x="808" y="842"/>
                  </a:lnTo>
                  <a:lnTo>
                    <a:pt x="875" y="809"/>
                  </a:lnTo>
                  <a:lnTo>
                    <a:pt x="943" y="775"/>
                  </a:lnTo>
                  <a:lnTo>
                    <a:pt x="943" y="674"/>
                  </a:lnTo>
                  <a:lnTo>
                    <a:pt x="875" y="573"/>
                  </a:lnTo>
                  <a:lnTo>
                    <a:pt x="875" y="438"/>
                  </a:lnTo>
                  <a:lnTo>
                    <a:pt x="875" y="304"/>
                  </a:lnTo>
                  <a:lnTo>
                    <a:pt x="875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34"/>
                  </a:lnTo>
                  <a:lnTo>
                    <a:pt x="707" y="68"/>
                  </a:lnTo>
                  <a:lnTo>
                    <a:pt x="404" y="405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5347765" y="2557003"/>
              <a:ext cx="19375" cy="26950"/>
            </a:xfrm>
            <a:custGeom>
              <a:avLst/>
              <a:gdLst/>
              <a:ahLst/>
              <a:cxnLst/>
              <a:rect l="0" t="0" r="0" b="0"/>
              <a:pathLst>
                <a:path w="775" h="1078" extrusionOk="0">
                  <a:moveTo>
                    <a:pt x="472" y="270"/>
                  </a:moveTo>
                  <a:lnTo>
                    <a:pt x="573" y="304"/>
                  </a:lnTo>
                  <a:lnTo>
                    <a:pt x="640" y="371"/>
                  </a:lnTo>
                  <a:lnTo>
                    <a:pt x="640" y="472"/>
                  </a:lnTo>
                  <a:lnTo>
                    <a:pt x="640" y="640"/>
                  </a:lnTo>
                  <a:lnTo>
                    <a:pt x="573" y="708"/>
                  </a:lnTo>
                  <a:lnTo>
                    <a:pt x="506" y="775"/>
                  </a:lnTo>
                  <a:lnTo>
                    <a:pt x="438" y="842"/>
                  </a:lnTo>
                  <a:lnTo>
                    <a:pt x="337" y="876"/>
                  </a:lnTo>
                  <a:lnTo>
                    <a:pt x="304" y="876"/>
                  </a:lnTo>
                  <a:lnTo>
                    <a:pt x="304" y="472"/>
                  </a:lnTo>
                  <a:lnTo>
                    <a:pt x="337" y="270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203" y="169"/>
                  </a:lnTo>
                  <a:lnTo>
                    <a:pt x="135" y="405"/>
                  </a:lnTo>
                  <a:lnTo>
                    <a:pt x="102" y="640"/>
                  </a:lnTo>
                  <a:lnTo>
                    <a:pt x="135" y="876"/>
                  </a:lnTo>
                  <a:lnTo>
                    <a:pt x="34" y="910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1" y="1011"/>
                  </a:lnTo>
                  <a:lnTo>
                    <a:pt x="34" y="1044"/>
                  </a:lnTo>
                  <a:lnTo>
                    <a:pt x="135" y="1078"/>
                  </a:lnTo>
                  <a:lnTo>
                    <a:pt x="236" y="1078"/>
                  </a:lnTo>
                  <a:lnTo>
                    <a:pt x="337" y="1044"/>
                  </a:lnTo>
                  <a:lnTo>
                    <a:pt x="472" y="1011"/>
                  </a:lnTo>
                  <a:lnTo>
                    <a:pt x="640" y="842"/>
                  </a:lnTo>
                  <a:lnTo>
                    <a:pt x="708" y="741"/>
                  </a:lnTo>
                  <a:lnTo>
                    <a:pt x="775" y="674"/>
                  </a:lnTo>
                  <a:lnTo>
                    <a:pt x="775" y="573"/>
                  </a:lnTo>
                  <a:lnTo>
                    <a:pt x="775" y="438"/>
                  </a:lnTo>
                  <a:lnTo>
                    <a:pt x="741" y="337"/>
                  </a:lnTo>
                  <a:lnTo>
                    <a:pt x="708" y="236"/>
                  </a:lnTo>
                  <a:lnTo>
                    <a:pt x="640" y="203"/>
                  </a:lnTo>
                  <a:lnTo>
                    <a:pt x="539" y="169"/>
                  </a:lnTo>
                  <a:lnTo>
                    <a:pt x="337" y="169"/>
                  </a:lnTo>
                  <a:lnTo>
                    <a:pt x="3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5219815" y="2607503"/>
              <a:ext cx="64000" cy="61475"/>
            </a:xfrm>
            <a:custGeom>
              <a:avLst/>
              <a:gdLst/>
              <a:ahLst/>
              <a:cxnLst/>
              <a:rect l="0" t="0" r="0" b="0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5652464" y="2606653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5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5326715" y="2535128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324" y="168"/>
                  </a:moveTo>
                  <a:lnTo>
                    <a:pt x="2257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7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7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8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9" y="168"/>
                  </a:lnTo>
                  <a:lnTo>
                    <a:pt x="2459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5244240" y="2627703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135" y="1"/>
                  </a:moveTo>
                  <a:lnTo>
                    <a:pt x="68" y="34"/>
                  </a:lnTo>
                  <a:lnTo>
                    <a:pt x="34" y="34"/>
                  </a:lnTo>
                  <a:lnTo>
                    <a:pt x="34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2" y="506"/>
                  </a:lnTo>
                  <a:lnTo>
                    <a:pt x="34" y="741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35" y="910"/>
                  </a:lnTo>
                  <a:lnTo>
                    <a:pt x="539" y="809"/>
                  </a:lnTo>
                  <a:lnTo>
                    <a:pt x="674" y="775"/>
                  </a:lnTo>
                  <a:lnTo>
                    <a:pt x="741" y="741"/>
                  </a:lnTo>
                  <a:lnTo>
                    <a:pt x="775" y="674"/>
                  </a:lnTo>
                  <a:lnTo>
                    <a:pt x="741" y="607"/>
                  </a:lnTo>
                  <a:lnTo>
                    <a:pt x="707" y="573"/>
                  </a:lnTo>
                  <a:lnTo>
                    <a:pt x="640" y="573"/>
                  </a:lnTo>
                  <a:lnTo>
                    <a:pt x="505" y="607"/>
                  </a:lnTo>
                  <a:lnTo>
                    <a:pt x="371" y="640"/>
                  </a:lnTo>
                  <a:lnTo>
                    <a:pt x="674" y="270"/>
                  </a:lnTo>
                  <a:lnTo>
                    <a:pt x="707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606" y="68"/>
                  </a:lnTo>
                  <a:lnTo>
                    <a:pt x="270" y="34"/>
                  </a:lnTo>
                  <a:lnTo>
                    <a:pt x="1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5057391" y="2606653"/>
              <a:ext cx="81650" cy="67375"/>
            </a:xfrm>
            <a:custGeom>
              <a:avLst/>
              <a:gdLst/>
              <a:ahLst/>
              <a:cxnLst/>
              <a:rect l="0" t="0" r="0" b="0"/>
              <a:pathLst>
                <a:path w="3266" h="2695" extrusionOk="0">
                  <a:moveTo>
                    <a:pt x="269" y="270"/>
                  </a:moveTo>
                  <a:lnTo>
                    <a:pt x="572" y="304"/>
                  </a:lnTo>
                  <a:lnTo>
                    <a:pt x="842" y="304"/>
                  </a:lnTo>
                  <a:lnTo>
                    <a:pt x="1414" y="338"/>
                  </a:lnTo>
                  <a:lnTo>
                    <a:pt x="2222" y="371"/>
                  </a:lnTo>
                  <a:lnTo>
                    <a:pt x="2996" y="439"/>
                  </a:lnTo>
                  <a:lnTo>
                    <a:pt x="2963" y="910"/>
                  </a:lnTo>
                  <a:lnTo>
                    <a:pt x="2929" y="1415"/>
                  </a:lnTo>
                  <a:lnTo>
                    <a:pt x="2963" y="1920"/>
                  </a:lnTo>
                  <a:lnTo>
                    <a:pt x="2996" y="2391"/>
                  </a:lnTo>
                  <a:lnTo>
                    <a:pt x="2424" y="2391"/>
                  </a:lnTo>
                  <a:lnTo>
                    <a:pt x="1616" y="2425"/>
                  </a:lnTo>
                  <a:lnTo>
                    <a:pt x="875" y="2425"/>
                  </a:lnTo>
                  <a:lnTo>
                    <a:pt x="572" y="2391"/>
                  </a:lnTo>
                  <a:lnTo>
                    <a:pt x="404" y="2324"/>
                  </a:lnTo>
                  <a:lnTo>
                    <a:pt x="404" y="2055"/>
                  </a:lnTo>
                  <a:lnTo>
                    <a:pt x="404" y="1752"/>
                  </a:lnTo>
                  <a:lnTo>
                    <a:pt x="370" y="1179"/>
                  </a:lnTo>
                  <a:lnTo>
                    <a:pt x="337" y="708"/>
                  </a:lnTo>
                  <a:lnTo>
                    <a:pt x="269" y="270"/>
                  </a:lnTo>
                  <a:close/>
                  <a:moveTo>
                    <a:pt x="135" y="1"/>
                  </a:moveTo>
                  <a:lnTo>
                    <a:pt x="101" y="35"/>
                  </a:lnTo>
                  <a:lnTo>
                    <a:pt x="67" y="102"/>
                  </a:lnTo>
                  <a:lnTo>
                    <a:pt x="67" y="136"/>
                  </a:lnTo>
                  <a:lnTo>
                    <a:pt x="34" y="169"/>
                  </a:lnTo>
                  <a:lnTo>
                    <a:pt x="0" y="203"/>
                  </a:lnTo>
                  <a:lnTo>
                    <a:pt x="34" y="237"/>
                  </a:lnTo>
                  <a:lnTo>
                    <a:pt x="67" y="237"/>
                  </a:lnTo>
                  <a:lnTo>
                    <a:pt x="67" y="775"/>
                  </a:lnTo>
                  <a:lnTo>
                    <a:pt x="101" y="1348"/>
                  </a:lnTo>
                  <a:lnTo>
                    <a:pt x="135" y="1886"/>
                  </a:lnTo>
                  <a:lnTo>
                    <a:pt x="135" y="2156"/>
                  </a:lnTo>
                  <a:lnTo>
                    <a:pt x="202" y="2425"/>
                  </a:lnTo>
                  <a:lnTo>
                    <a:pt x="202" y="2492"/>
                  </a:lnTo>
                  <a:lnTo>
                    <a:pt x="236" y="2526"/>
                  </a:lnTo>
                  <a:lnTo>
                    <a:pt x="337" y="2492"/>
                  </a:lnTo>
                  <a:lnTo>
                    <a:pt x="1010" y="2627"/>
                  </a:lnTo>
                  <a:lnTo>
                    <a:pt x="1717" y="2694"/>
                  </a:lnTo>
                  <a:lnTo>
                    <a:pt x="2390" y="2661"/>
                  </a:lnTo>
                  <a:lnTo>
                    <a:pt x="3064" y="2560"/>
                  </a:lnTo>
                  <a:lnTo>
                    <a:pt x="3131" y="2593"/>
                  </a:lnTo>
                  <a:lnTo>
                    <a:pt x="3199" y="2560"/>
                  </a:lnTo>
                  <a:lnTo>
                    <a:pt x="3232" y="2526"/>
                  </a:lnTo>
                  <a:lnTo>
                    <a:pt x="3266" y="2459"/>
                  </a:lnTo>
                  <a:lnTo>
                    <a:pt x="3232" y="1819"/>
                  </a:lnTo>
                  <a:lnTo>
                    <a:pt x="3232" y="1179"/>
                  </a:lnTo>
                  <a:lnTo>
                    <a:pt x="3266" y="641"/>
                  </a:lnTo>
                  <a:lnTo>
                    <a:pt x="3266" y="371"/>
                  </a:lnTo>
                  <a:lnTo>
                    <a:pt x="3232" y="102"/>
                  </a:lnTo>
                  <a:lnTo>
                    <a:pt x="3232" y="35"/>
                  </a:lnTo>
                  <a:lnTo>
                    <a:pt x="3131" y="35"/>
                  </a:lnTo>
                  <a:lnTo>
                    <a:pt x="3097" y="102"/>
                  </a:lnTo>
                  <a:lnTo>
                    <a:pt x="3064" y="237"/>
                  </a:lnTo>
                  <a:lnTo>
                    <a:pt x="2357" y="169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606" y="68"/>
                  </a:lnTo>
                  <a:lnTo>
                    <a:pt x="269" y="102"/>
                  </a:lnTo>
                  <a:lnTo>
                    <a:pt x="236" y="68"/>
                  </a:lnTo>
                  <a:lnTo>
                    <a:pt x="202" y="35"/>
                  </a:lnTo>
                  <a:lnTo>
                    <a:pt x="1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5058215" y="2535953"/>
              <a:ext cx="117025" cy="65675"/>
            </a:xfrm>
            <a:custGeom>
              <a:avLst/>
              <a:gdLst/>
              <a:ahLst/>
              <a:cxnLst/>
              <a:rect l="0" t="0" r="0" b="0"/>
              <a:pathLst>
                <a:path w="4681" h="2627" extrusionOk="0">
                  <a:moveTo>
                    <a:pt x="2357" y="270"/>
                  </a:moveTo>
                  <a:lnTo>
                    <a:pt x="4479" y="337"/>
                  </a:lnTo>
                  <a:lnTo>
                    <a:pt x="4411" y="539"/>
                  </a:lnTo>
                  <a:lnTo>
                    <a:pt x="4411" y="742"/>
                  </a:lnTo>
                  <a:lnTo>
                    <a:pt x="4411" y="1112"/>
                  </a:lnTo>
                  <a:lnTo>
                    <a:pt x="4411" y="1684"/>
                  </a:lnTo>
                  <a:lnTo>
                    <a:pt x="4411" y="2257"/>
                  </a:lnTo>
                  <a:lnTo>
                    <a:pt x="3401" y="2223"/>
                  </a:lnTo>
                  <a:lnTo>
                    <a:pt x="2391" y="2189"/>
                  </a:lnTo>
                  <a:lnTo>
                    <a:pt x="1852" y="2189"/>
                  </a:lnTo>
                  <a:lnTo>
                    <a:pt x="1347" y="2223"/>
                  </a:lnTo>
                  <a:lnTo>
                    <a:pt x="809" y="2257"/>
                  </a:lnTo>
                  <a:lnTo>
                    <a:pt x="539" y="2324"/>
                  </a:lnTo>
                  <a:lnTo>
                    <a:pt x="304" y="2391"/>
                  </a:lnTo>
                  <a:lnTo>
                    <a:pt x="270" y="1213"/>
                  </a:lnTo>
                  <a:lnTo>
                    <a:pt x="304" y="742"/>
                  </a:lnTo>
                  <a:lnTo>
                    <a:pt x="270" y="506"/>
                  </a:lnTo>
                  <a:lnTo>
                    <a:pt x="236" y="270"/>
                  </a:lnTo>
                  <a:close/>
                  <a:moveTo>
                    <a:pt x="842" y="1"/>
                  </a:moveTo>
                  <a:lnTo>
                    <a:pt x="607" y="34"/>
                  </a:lnTo>
                  <a:lnTo>
                    <a:pt x="405" y="102"/>
                  </a:lnTo>
                  <a:lnTo>
                    <a:pt x="203" y="169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34" y="337"/>
                  </a:lnTo>
                  <a:lnTo>
                    <a:pt x="1" y="573"/>
                  </a:lnTo>
                  <a:lnTo>
                    <a:pt x="34" y="1011"/>
                  </a:lnTo>
                  <a:lnTo>
                    <a:pt x="68" y="2459"/>
                  </a:lnTo>
                  <a:lnTo>
                    <a:pt x="68" y="2492"/>
                  </a:lnTo>
                  <a:lnTo>
                    <a:pt x="102" y="2526"/>
                  </a:lnTo>
                  <a:lnTo>
                    <a:pt x="203" y="2560"/>
                  </a:lnTo>
                  <a:lnTo>
                    <a:pt x="270" y="2526"/>
                  </a:lnTo>
                  <a:lnTo>
                    <a:pt x="304" y="2492"/>
                  </a:lnTo>
                  <a:lnTo>
                    <a:pt x="304" y="2459"/>
                  </a:lnTo>
                  <a:lnTo>
                    <a:pt x="304" y="2425"/>
                  </a:lnTo>
                  <a:lnTo>
                    <a:pt x="741" y="2459"/>
                  </a:lnTo>
                  <a:lnTo>
                    <a:pt x="1213" y="2459"/>
                  </a:lnTo>
                  <a:lnTo>
                    <a:pt x="2122" y="2425"/>
                  </a:lnTo>
                  <a:lnTo>
                    <a:pt x="3267" y="2425"/>
                  </a:lnTo>
                  <a:lnTo>
                    <a:pt x="4445" y="2459"/>
                  </a:lnTo>
                  <a:lnTo>
                    <a:pt x="4445" y="2526"/>
                  </a:lnTo>
                  <a:lnTo>
                    <a:pt x="4479" y="2627"/>
                  </a:lnTo>
                  <a:lnTo>
                    <a:pt x="4613" y="2627"/>
                  </a:lnTo>
                  <a:lnTo>
                    <a:pt x="4647" y="2526"/>
                  </a:lnTo>
                  <a:lnTo>
                    <a:pt x="4681" y="1920"/>
                  </a:lnTo>
                  <a:lnTo>
                    <a:pt x="4681" y="1314"/>
                  </a:lnTo>
                  <a:lnTo>
                    <a:pt x="4681" y="809"/>
                  </a:lnTo>
                  <a:lnTo>
                    <a:pt x="4681" y="573"/>
                  </a:lnTo>
                  <a:lnTo>
                    <a:pt x="4613" y="337"/>
                  </a:lnTo>
                  <a:lnTo>
                    <a:pt x="4681" y="304"/>
                  </a:lnTo>
                  <a:lnTo>
                    <a:pt x="4681" y="236"/>
                  </a:lnTo>
                  <a:lnTo>
                    <a:pt x="4647" y="169"/>
                  </a:lnTo>
                  <a:lnTo>
                    <a:pt x="4580" y="135"/>
                  </a:lnTo>
                  <a:lnTo>
                    <a:pt x="3940" y="102"/>
                  </a:lnTo>
                  <a:lnTo>
                    <a:pt x="3334" y="68"/>
                  </a:lnTo>
                  <a:lnTo>
                    <a:pt x="2054" y="34"/>
                  </a:lnTo>
                  <a:lnTo>
                    <a:pt x="16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5128915" y="2395403"/>
              <a:ext cx="64000" cy="61450"/>
            </a:xfrm>
            <a:custGeom>
              <a:avLst/>
              <a:gdLst/>
              <a:ahLst/>
              <a:cxnLst/>
              <a:rect l="0" t="0" r="0" b="0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1415" y="2189"/>
                  </a:lnTo>
                  <a:lnTo>
                    <a:pt x="1449" y="2155"/>
                  </a:lnTo>
                  <a:lnTo>
                    <a:pt x="1449" y="1953"/>
                  </a:lnTo>
                  <a:lnTo>
                    <a:pt x="1449" y="1751"/>
                  </a:lnTo>
                  <a:lnTo>
                    <a:pt x="1449" y="1347"/>
                  </a:lnTo>
                  <a:lnTo>
                    <a:pt x="1415" y="1280"/>
                  </a:lnTo>
                  <a:lnTo>
                    <a:pt x="1348" y="1246"/>
                  </a:lnTo>
                  <a:lnTo>
                    <a:pt x="1314" y="1280"/>
                  </a:lnTo>
                  <a:lnTo>
                    <a:pt x="1280" y="1347"/>
                  </a:lnTo>
                  <a:lnTo>
                    <a:pt x="1247" y="1751"/>
                  </a:lnTo>
                  <a:lnTo>
                    <a:pt x="1247" y="1987"/>
                  </a:lnTo>
                  <a:lnTo>
                    <a:pt x="1314" y="2155"/>
                  </a:lnTo>
                  <a:lnTo>
                    <a:pt x="1314" y="2189"/>
                  </a:lnTo>
                  <a:lnTo>
                    <a:pt x="573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5148290" y="2605828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5199615" y="2678203"/>
              <a:ext cx="64000" cy="71575"/>
            </a:xfrm>
            <a:custGeom>
              <a:avLst/>
              <a:gdLst/>
              <a:ahLst/>
              <a:cxnLst/>
              <a:rect l="0" t="0" r="0" b="0"/>
              <a:pathLst>
                <a:path w="2560" h="2863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886"/>
                  </a:lnTo>
                  <a:lnTo>
                    <a:pt x="2324" y="2627"/>
                  </a:lnTo>
                  <a:lnTo>
                    <a:pt x="2088" y="2593"/>
                  </a:lnTo>
                  <a:lnTo>
                    <a:pt x="607" y="2593"/>
                  </a:lnTo>
                  <a:lnTo>
                    <a:pt x="338" y="2660"/>
                  </a:lnTo>
                  <a:lnTo>
                    <a:pt x="304" y="1886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953"/>
                  </a:lnTo>
                  <a:lnTo>
                    <a:pt x="102" y="2391"/>
                  </a:lnTo>
                  <a:lnTo>
                    <a:pt x="169" y="2728"/>
                  </a:lnTo>
                  <a:lnTo>
                    <a:pt x="169" y="2795"/>
                  </a:lnTo>
                  <a:lnTo>
                    <a:pt x="304" y="2795"/>
                  </a:lnTo>
                  <a:lnTo>
                    <a:pt x="540" y="2829"/>
                  </a:lnTo>
                  <a:lnTo>
                    <a:pt x="1280" y="2829"/>
                  </a:lnTo>
                  <a:lnTo>
                    <a:pt x="1819" y="2862"/>
                  </a:lnTo>
                  <a:lnTo>
                    <a:pt x="2088" y="2862"/>
                  </a:lnTo>
                  <a:lnTo>
                    <a:pt x="2358" y="2829"/>
                  </a:lnTo>
                  <a:lnTo>
                    <a:pt x="2391" y="2862"/>
                  </a:lnTo>
                  <a:lnTo>
                    <a:pt x="2425" y="2862"/>
                  </a:lnTo>
                  <a:lnTo>
                    <a:pt x="2459" y="2829"/>
                  </a:lnTo>
                  <a:lnTo>
                    <a:pt x="2492" y="2795"/>
                  </a:lnTo>
                  <a:lnTo>
                    <a:pt x="2526" y="2458"/>
                  </a:lnTo>
                  <a:lnTo>
                    <a:pt x="2560" y="2054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5724839" y="2609178"/>
              <a:ext cx="7600" cy="60650"/>
            </a:xfrm>
            <a:custGeom>
              <a:avLst/>
              <a:gdLst/>
              <a:ahLst/>
              <a:cxnLst/>
              <a:rect l="0" t="0" r="0" b="0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2"/>
                  </a:lnTo>
                  <a:lnTo>
                    <a:pt x="68" y="2055"/>
                  </a:lnTo>
                  <a:lnTo>
                    <a:pt x="135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5806489" y="2684103"/>
              <a:ext cx="7600" cy="68200"/>
            </a:xfrm>
            <a:custGeom>
              <a:avLst/>
              <a:gdLst/>
              <a:ahLst/>
              <a:cxnLst/>
              <a:rect l="0" t="0" r="0" b="0"/>
              <a:pathLst>
                <a:path w="304" h="2728" extrusionOk="0">
                  <a:moveTo>
                    <a:pt x="169" y="0"/>
                  </a:moveTo>
                  <a:lnTo>
                    <a:pt x="102" y="236"/>
                  </a:lnTo>
                  <a:lnTo>
                    <a:pt x="68" y="505"/>
                  </a:lnTo>
                  <a:lnTo>
                    <a:pt x="68" y="1010"/>
                  </a:lnTo>
                  <a:lnTo>
                    <a:pt x="1" y="1852"/>
                  </a:lnTo>
                  <a:lnTo>
                    <a:pt x="1" y="2256"/>
                  </a:lnTo>
                  <a:lnTo>
                    <a:pt x="34" y="2660"/>
                  </a:lnTo>
                  <a:lnTo>
                    <a:pt x="68" y="2694"/>
                  </a:lnTo>
                  <a:lnTo>
                    <a:pt x="102" y="2727"/>
                  </a:lnTo>
                  <a:lnTo>
                    <a:pt x="169" y="2727"/>
                  </a:lnTo>
                  <a:lnTo>
                    <a:pt x="203" y="2660"/>
                  </a:lnTo>
                  <a:lnTo>
                    <a:pt x="236" y="2357"/>
                  </a:lnTo>
                  <a:lnTo>
                    <a:pt x="236" y="2054"/>
                  </a:lnTo>
                  <a:lnTo>
                    <a:pt x="270" y="1414"/>
                  </a:lnTo>
                  <a:lnTo>
                    <a:pt x="304" y="707"/>
                  </a:lnTo>
                  <a:lnTo>
                    <a:pt x="270" y="337"/>
                  </a:lnTo>
                  <a:lnTo>
                    <a:pt x="270" y="169"/>
                  </a:lnTo>
                  <a:lnTo>
                    <a:pt x="2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5912539" y="2723653"/>
              <a:ext cx="11825" cy="17700"/>
            </a:xfrm>
            <a:custGeom>
              <a:avLst/>
              <a:gdLst/>
              <a:ahLst/>
              <a:cxnLst/>
              <a:rect l="0" t="0" r="0" b="0"/>
              <a:pathLst>
                <a:path w="473" h="708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35"/>
                  </a:lnTo>
                  <a:lnTo>
                    <a:pt x="68" y="236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35" y="438"/>
                  </a:lnTo>
                  <a:lnTo>
                    <a:pt x="169" y="506"/>
                  </a:lnTo>
                  <a:lnTo>
                    <a:pt x="304" y="674"/>
                  </a:lnTo>
                  <a:lnTo>
                    <a:pt x="371" y="708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438" y="573"/>
                  </a:lnTo>
                  <a:lnTo>
                    <a:pt x="337" y="438"/>
                  </a:lnTo>
                  <a:lnTo>
                    <a:pt x="236" y="337"/>
                  </a:lnTo>
                  <a:lnTo>
                    <a:pt x="438" y="203"/>
                  </a:lnTo>
                  <a:lnTo>
                    <a:pt x="472" y="135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4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5888139" y="2710203"/>
              <a:ext cx="64825" cy="43775"/>
            </a:xfrm>
            <a:custGeom>
              <a:avLst/>
              <a:gdLst/>
              <a:ahLst/>
              <a:cxnLst/>
              <a:rect l="0" t="0" r="0" b="0"/>
              <a:pathLst>
                <a:path w="2593" h="1751" extrusionOk="0">
                  <a:moveTo>
                    <a:pt x="169" y="236"/>
                  </a:moveTo>
                  <a:lnTo>
                    <a:pt x="438" y="303"/>
                  </a:lnTo>
                  <a:lnTo>
                    <a:pt x="674" y="337"/>
                  </a:lnTo>
                  <a:lnTo>
                    <a:pt x="1212" y="370"/>
                  </a:lnTo>
                  <a:lnTo>
                    <a:pt x="1751" y="370"/>
                  </a:lnTo>
                  <a:lnTo>
                    <a:pt x="2020" y="337"/>
                  </a:lnTo>
                  <a:lnTo>
                    <a:pt x="2290" y="303"/>
                  </a:lnTo>
                  <a:lnTo>
                    <a:pt x="2323" y="943"/>
                  </a:lnTo>
                  <a:lnTo>
                    <a:pt x="2391" y="1414"/>
                  </a:lnTo>
                  <a:lnTo>
                    <a:pt x="2121" y="1380"/>
                  </a:lnTo>
                  <a:lnTo>
                    <a:pt x="505" y="1380"/>
                  </a:lnTo>
                  <a:lnTo>
                    <a:pt x="202" y="1448"/>
                  </a:lnTo>
                  <a:lnTo>
                    <a:pt x="202" y="808"/>
                  </a:lnTo>
                  <a:lnTo>
                    <a:pt x="202" y="505"/>
                  </a:lnTo>
                  <a:lnTo>
                    <a:pt x="202" y="370"/>
                  </a:lnTo>
                  <a:lnTo>
                    <a:pt x="169" y="236"/>
                  </a:lnTo>
                  <a:close/>
                  <a:moveTo>
                    <a:pt x="2290" y="0"/>
                  </a:moveTo>
                  <a:lnTo>
                    <a:pt x="2290" y="34"/>
                  </a:lnTo>
                  <a:lnTo>
                    <a:pt x="2290" y="135"/>
                  </a:lnTo>
                  <a:lnTo>
                    <a:pt x="1818" y="135"/>
                  </a:lnTo>
                  <a:lnTo>
                    <a:pt x="1381" y="168"/>
                  </a:lnTo>
                  <a:lnTo>
                    <a:pt x="775" y="135"/>
                  </a:lnTo>
                  <a:lnTo>
                    <a:pt x="472" y="101"/>
                  </a:lnTo>
                  <a:lnTo>
                    <a:pt x="169" y="135"/>
                  </a:lnTo>
                  <a:lnTo>
                    <a:pt x="101" y="135"/>
                  </a:lnTo>
                  <a:lnTo>
                    <a:pt x="68" y="168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515"/>
                  </a:lnTo>
                  <a:lnTo>
                    <a:pt x="34" y="1582"/>
                  </a:lnTo>
                  <a:lnTo>
                    <a:pt x="101" y="1616"/>
                  </a:lnTo>
                  <a:lnTo>
                    <a:pt x="169" y="1582"/>
                  </a:lnTo>
                  <a:lnTo>
                    <a:pt x="202" y="1549"/>
                  </a:lnTo>
                  <a:lnTo>
                    <a:pt x="472" y="1582"/>
                  </a:lnTo>
                  <a:lnTo>
                    <a:pt x="707" y="1616"/>
                  </a:lnTo>
                  <a:lnTo>
                    <a:pt x="1212" y="1582"/>
                  </a:lnTo>
                  <a:lnTo>
                    <a:pt x="1818" y="1616"/>
                  </a:lnTo>
                  <a:lnTo>
                    <a:pt x="2121" y="1582"/>
                  </a:lnTo>
                  <a:lnTo>
                    <a:pt x="2391" y="1549"/>
                  </a:lnTo>
                  <a:lnTo>
                    <a:pt x="2458" y="1751"/>
                  </a:lnTo>
                  <a:lnTo>
                    <a:pt x="2525" y="1751"/>
                  </a:lnTo>
                  <a:lnTo>
                    <a:pt x="2559" y="1717"/>
                  </a:lnTo>
                  <a:lnTo>
                    <a:pt x="2593" y="1515"/>
                  </a:lnTo>
                  <a:lnTo>
                    <a:pt x="2593" y="1347"/>
                  </a:lnTo>
                  <a:lnTo>
                    <a:pt x="2525" y="943"/>
                  </a:lnTo>
                  <a:lnTo>
                    <a:pt x="2492" y="606"/>
                  </a:lnTo>
                  <a:lnTo>
                    <a:pt x="2458" y="269"/>
                  </a:lnTo>
                  <a:lnTo>
                    <a:pt x="2458" y="236"/>
                  </a:lnTo>
                  <a:lnTo>
                    <a:pt x="2492" y="202"/>
                  </a:lnTo>
                  <a:lnTo>
                    <a:pt x="2458" y="168"/>
                  </a:lnTo>
                  <a:lnTo>
                    <a:pt x="2424" y="168"/>
                  </a:lnTo>
                  <a:lnTo>
                    <a:pt x="2391" y="34"/>
                  </a:lnTo>
                  <a:lnTo>
                    <a:pt x="23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5950414" y="2345727"/>
              <a:ext cx="69050" cy="47175"/>
            </a:xfrm>
            <a:custGeom>
              <a:avLst/>
              <a:gdLst/>
              <a:ahLst/>
              <a:cxnLst/>
              <a:rect l="0" t="0" r="0" b="0"/>
              <a:pathLst>
                <a:path w="2762" h="1887" extrusionOk="0">
                  <a:moveTo>
                    <a:pt x="1415" y="1"/>
                  </a:moveTo>
                  <a:lnTo>
                    <a:pt x="1078" y="34"/>
                  </a:lnTo>
                  <a:lnTo>
                    <a:pt x="742" y="68"/>
                  </a:lnTo>
                  <a:lnTo>
                    <a:pt x="405" y="102"/>
                  </a:lnTo>
                  <a:lnTo>
                    <a:pt x="102" y="203"/>
                  </a:lnTo>
                  <a:lnTo>
                    <a:pt x="34" y="169"/>
                  </a:lnTo>
                  <a:lnTo>
                    <a:pt x="1" y="237"/>
                  </a:lnTo>
                  <a:lnTo>
                    <a:pt x="1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2" y="1684"/>
                  </a:lnTo>
                  <a:lnTo>
                    <a:pt x="135" y="1718"/>
                  </a:lnTo>
                  <a:lnTo>
                    <a:pt x="237" y="1718"/>
                  </a:lnTo>
                  <a:lnTo>
                    <a:pt x="237" y="1651"/>
                  </a:lnTo>
                  <a:lnTo>
                    <a:pt x="237" y="1280"/>
                  </a:lnTo>
                  <a:lnTo>
                    <a:pt x="203" y="876"/>
                  </a:lnTo>
                  <a:lnTo>
                    <a:pt x="169" y="573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439" y="270"/>
                  </a:lnTo>
                  <a:lnTo>
                    <a:pt x="742" y="304"/>
                  </a:lnTo>
                  <a:lnTo>
                    <a:pt x="1348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60" y="540"/>
                  </a:lnTo>
                  <a:lnTo>
                    <a:pt x="2526" y="775"/>
                  </a:lnTo>
                  <a:lnTo>
                    <a:pt x="2526" y="1213"/>
                  </a:lnTo>
                  <a:lnTo>
                    <a:pt x="2560" y="1684"/>
                  </a:lnTo>
                  <a:lnTo>
                    <a:pt x="2560" y="1684"/>
                  </a:lnTo>
                  <a:lnTo>
                    <a:pt x="2257" y="1651"/>
                  </a:lnTo>
                  <a:lnTo>
                    <a:pt x="1415" y="1651"/>
                  </a:lnTo>
                  <a:lnTo>
                    <a:pt x="843" y="1583"/>
                  </a:lnTo>
                  <a:lnTo>
                    <a:pt x="540" y="1583"/>
                  </a:lnTo>
                  <a:lnTo>
                    <a:pt x="270" y="1651"/>
                  </a:lnTo>
                  <a:lnTo>
                    <a:pt x="506" y="1752"/>
                  </a:lnTo>
                  <a:lnTo>
                    <a:pt x="742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4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8" y="1752"/>
                  </a:lnTo>
                  <a:lnTo>
                    <a:pt x="2728" y="1718"/>
                  </a:lnTo>
                  <a:lnTo>
                    <a:pt x="2694" y="876"/>
                  </a:lnTo>
                  <a:lnTo>
                    <a:pt x="2728" y="607"/>
                  </a:lnTo>
                  <a:lnTo>
                    <a:pt x="2728" y="338"/>
                  </a:lnTo>
                  <a:lnTo>
                    <a:pt x="2762" y="304"/>
                  </a:lnTo>
                  <a:lnTo>
                    <a:pt x="2762" y="237"/>
                  </a:lnTo>
                  <a:lnTo>
                    <a:pt x="2762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5" y="34"/>
                  </a:lnTo>
                  <a:lnTo>
                    <a:pt x="141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5710539" y="2559528"/>
              <a:ext cx="21075" cy="22750"/>
            </a:xfrm>
            <a:custGeom>
              <a:avLst/>
              <a:gdLst/>
              <a:ahLst/>
              <a:cxnLst/>
              <a:rect l="0" t="0" r="0" b="0"/>
              <a:pathLst>
                <a:path w="843" h="910" extrusionOk="0">
                  <a:moveTo>
                    <a:pt x="34" y="1"/>
                  </a:moveTo>
                  <a:lnTo>
                    <a:pt x="0" y="135"/>
                  </a:lnTo>
                  <a:lnTo>
                    <a:pt x="0" y="270"/>
                  </a:lnTo>
                  <a:lnTo>
                    <a:pt x="34" y="708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169" y="775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505" y="775"/>
                  </a:lnTo>
                  <a:lnTo>
                    <a:pt x="573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7" y="876"/>
                  </a:lnTo>
                  <a:lnTo>
                    <a:pt x="707" y="809"/>
                  </a:lnTo>
                  <a:lnTo>
                    <a:pt x="640" y="708"/>
                  </a:lnTo>
                  <a:lnTo>
                    <a:pt x="539" y="573"/>
                  </a:lnTo>
                  <a:lnTo>
                    <a:pt x="505" y="539"/>
                  </a:lnTo>
                  <a:lnTo>
                    <a:pt x="472" y="506"/>
                  </a:lnTo>
                  <a:lnTo>
                    <a:pt x="438" y="506"/>
                  </a:lnTo>
                  <a:lnTo>
                    <a:pt x="539" y="438"/>
                  </a:lnTo>
                  <a:lnTo>
                    <a:pt x="674" y="337"/>
                  </a:lnTo>
                  <a:lnTo>
                    <a:pt x="775" y="337"/>
                  </a:lnTo>
                  <a:lnTo>
                    <a:pt x="842" y="270"/>
                  </a:lnTo>
                  <a:lnTo>
                    <a:pt x="842" y="203"/>
                  </a:lnTo>
                  <a:lnTo>
                    <a:pt x="842" y="169"/>
                  </a:lnTo>
                  <a:lnTo>
                    <a:pt x="775" y="135"/>
                  </a:lnTo>
                  <a:lnTo>
                    <a:pt x="741" y="102"/>
                  </a:lnTo>
                  <a:lnTo>
                    <a:pt x="640" y="102"/>
                  </a:lnTo>
                  <a:lnTo>
                    <a:pt x="472" y="203"/>
                  </a:lnTo>
                  <a:lnTo>
                    <a:pt x="337" y="337"/>
                  </a:lnTo>
                  <a:lnTo>
                    <a:pt x="169" y="506"/>
                  </a:lnTo>
                  <a:lnTo>
                    <a:pt x="169" y="337"/>
                  </a:lnTo>
                  <a:lnTo>
                    <a:pt x="135" y="169"/>
                  </a:lnTo>
                  <a:lnTo>
                    <a:pt x="135" y="102"/>
                  </a:lnTo>
                  <a:lnTo>
                    <a:pt x="1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6010188" y="1881127"/>
              <a:ext cx="297149" cy="942726"/>
            </a:xfrm>
            <a:custGeom>
              <a:avLst/>
              <a:gdLst/>
              <a:ahLst/>
              <a:cxnLst/>
              <a:rect l="0" t="0" r="0" b="0"/>
              <a:pathLst>
                <a:path w="11886" h="37709" extrusionOk="0">
                  <a:moveTo>
                    <a:pt x="11885" y="0"/>
                  </a:moveTo>
                  <a:lnTo>
                    <a:pt x="11683" y="303"/>
                  </a:lnTo>
                  <a:lnTo>
                    <a:pt x="11515" y="606"/>
                  </a:lnTo>
                  <a:lnTo>
                    <a:pt x="11279" y="1279"/>
                  </a:lnTo>
                  <a:lnTo>
                    <a:pt x="10437" y="3266"/>
                  </a:lnTo>
                  <a:lnTo>
                    <a:pt x="8720" y="7508"/>
                  </a:lnTo>
                  <a:lnTo>
                    <a:pt x="5252" y="15959"/>
                  </a:lnTo>
                  <a:lnTo>
                    <a:pt x="5252" y="16026"/>
                  </a:lnTo>
                  <a:lnTo>
                    <a:pt x="4646" y="15992"/>
                  </a:lnTo>
                  <a:lnTo>
                    <a:pt x="2896" y="15992"/>
                  </a:lnTo>
                  <a:lnTo>
                    <a:pt x="2189" y="15959"/>
                  </a:lnTo>
                  <a:lnTo>
                    <a:pt x="1448" y="15891"/>
                  </a:lnTo>
                  <a:lnTo>
                    <a:pt x="707" y="15891"/>
                  </a:lnTo>
                  <a:lnTo>
                    <a:pt x="371" y="15925"/>
                  </a:lnTo>
                  <a:lnTo>
                    <a:pt x="34" y="15992"/>
                  </a:lnTo>
                  <a:lnTo>
                    <a:pt x="0" y="16026"/>
                  </a:lnTo>
                  <a:lnTo>
                    <a:pt x="34" y="16060"/>
                  </a:lnTo>
                  <a:lnTo>
                    <a:pt x="337" y="16127"/>
                  </a:lnTo>
                  <a:lnTo>
                    <a:pt x="640" y="16194"/>
                  </a:lnTo>
                  <a:lnTo>
                    <a:pt x="1313" y="16228"/>
                  </a:lnTo>
                  <a:lnTo>
                    <a:pt x="2660" y="16228"/>
                  </a:lnTo>
                  <a:lnTo>
                    <a:pt x="3838" y="16295"/>
                  </a:lnTo>
                  <a:lnTo>
                    <a:pt x="4444" y="16329"/>
                  </a:lnTo>
                  <a:lnTo>
                    <a:pt x="5050" y="16329"/>
                  </a:lnTo>
                  <a:lnTo>
                    <a:pt x="5623" y="16767"/>
                  </a:lnTo>
                  <a:lnTo>
                    <a:pt x="5892" y="16969"/>
                  </a:lnTo>
                  <a:lnTo>
                    <a:pt x="6094" y="17238"/>
                  </a:lnTo>
                  <a:lnTo>
                    <a:pt x="6296" y="17507"/>
                  </a:lnTo>
                  <a:lnTo>
                    <a:pt x="6465" y="17777"/>
                  </a:lnTo>
                  <a:lnTo>
                    <a:pt x="6566" y="18113"/>
                  </a:lnTo>
                  <a:lnTo>
                    <a:pt x="6633" y="18484"/>
                  </a:lnTo>
                  <a:lnTo>
                    <a:pt x="6667" y="18821"/>
                  </a:lnTo>
                  <a:lnTo>
                    <a:pt x="6667" y="19157"/>
                  </a:lnTo>
                  <a:lnTo>
                    <a:pt x="6633" y="19864"/>
                  </a:lnTo>
                  <a:lnTo>
                    <a:pt x="6532" y="21278"/>
                  </a:lnTo>
                  <a:lnTo>
                    <a:pt x="6397" y="24039"/>
                  </a:lnTo>
                  <a:lnTo>
                    <a:pt x="6364" y="26833"/>
                  </a:lnTo>
                  <a:lnTo>
                    <a:pt x="6330" y="29561"/>
                  </a:lnTo>
                  <a:lnTo>
                    <a:pt x="6330" y="32288"/>
                  </a:lnTo>
                  <a:lnTo>
                    <a:pt x="6364" y="37708"/>
                  </a:lnTo>
                  <a:lnTo>
                    <a:pt x="6667" y="37708"/>
                  </a:lnTo>
                  <a:lnTo>
                    <a:pt x="6599" y="31884"/>
                  </a:lnTo>
                  <a:lnTo>
                    <a:pt x="6599" y="28955"/>
                  </a:lnTo>
                  <a:lnTo>
                    <a:pt x="6633" y="26025"/>
                  </a:lnTo>
                  <a:lnTo>
                    <a:pt x="6700" y="22995"/>
                  </a:lnTo>
                  <a:lnTo>
                    <a:pt x="6835" y="19932"/>
                  </a:lnTo>
                  <a:lnTo>
                    <a:pt x="6869" y="19326"/>
                  </a:lnTo>
                  <a:lnTo>
                    <a:pt x="6869" y="18719"/>
                  </a:lnTo>
                  <a:lnTo>
                    <a:pt x="6869" y="18450"/>
                  </a:lnTo>
                  <a:lnTo>
                    <a:pt x="6801" y="18147"/>
                  </a:lnTo>
                  <a:lnTo>
                    <a:pt x="6734" y="17844"/>
                  </a:lnTo>
                  <a:lnTo>
                    <a:pt x="6633" y="17575"/>
                  </a:lnTo>
                  <a:lnTo>
                    <a:pt x="6532" y="17373"/>
                  </a:lnTo>
                  <a:lnTo>
                    <a:pt x="6397" y="17171"/>
                  </a:lnTo>
                  <a:lnTo>
                    <a:pt x="6094" y="16868"/>
                  </a:lnTo>
                  <a:lnTo>
                    <a:pt x="5757" y="16565"/>
                  </a:lnTo>
                  <a:lnTo>
                    <a:pt x="5387" y="16329"/>
                  </a:lnTo>
                  <a:lnTo>
                    <a:pt x="5791" y="16262"/>
                  </a:lnTo>
                  <a:lnTo>
                    <a:pt x="5825" y="16262"/>
                  </a:lnTo>
                  <a:lnTo>
                    <a:pt x="5858" y="16194"/>
                  </a:lnTo>
                  <a:lnTo>
                    <a:pt x="5858" y="16127"/>
                  </a:lnTo>
                  <a:lnTo>
                    <a:pt x="5791" y="16093"/>
                  </a:lnTo>
                  <a:lnTo>
                    <a:pt x="5454" y="16060"/>
                  </a:lnTo>
                  <a:lnTo>
                    <a:pt x="5454" y="16026"/>
                  </a:lnTo>
                  <a:lnTo>
                    <a:pt x="7138" y="11919"/>
                  </a:lnTo>
                  <a:lnTo>
                    <a:pt x="8821" y="7811"/>
                  </a:lnTo>
                  <a:lnTo>
                    <a:pt x="10437" y="3805"/>
                  </a:lnTo>
                  <a:lnTo>
                    <a:pt x="11245" y="1818"/>
                  </a:lnTo>
                  <a:lnTo>
                    <a:pt x="11649" y="943"/>
                  </a:lnTo>
                  <a:lnTo>
                    <a:pt x="11818" y="471"/>
                  </a:lnTo>
                  <a:lnTo>
                    <a:pt x="11851" y="236"/>
                  </a:lnTo>
                  <a:lnTo>
                    <a:pt x="11885" y="34"/>
                  </a:lnTo>
                  <a:lnTo>
                    <a:pt x="118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7092612" y="1473726"/>
              <a:ext cx="198650" cy="260950"/>
            </a:xfrm>
            <a:custGeom>
              <a:avLst/>
              <a:gdLst/>
              <a:ahLst/>
              <a:cxnLst/>
              <a:rect l="0" t="0" r="0" b="0"/>
              <a:pathLst>
                <a:path w="7946" h="10438" extrusionOk="0">
                  <a:moveTo>
                    <a:pt x="4647" y="1246"/>
                  </a:moveTo>
                  <a:lnTo>
                    <a:pt x="4546" y="1280"/>
                  </a:lnTo>
                  <a:lnTo>
                    <a:pt x="4512" y="1347"/>
                  </a:lnTo>
                  <a:lnTo>
                    <a:pt x="4546" y="1381"/>
                  </a:lnTo>
                  <a:lnTo>
                    <a:pt x="4579" y="1448"/>
                  </a:lnTo>
                  <a:lnTo>
                    <a:pt x="4613" y="1482"/>
                  </a:lnTo>
                  <a:lnTo>
                    <a:pt x="4680" y="1516"/>
                  </a:lnTo>
                  <a:lnTo>
                    <a:pt x="4748" y="1516"/>
                  </a:lnTo>
                  <a:lnTo>
                    <a:pt x="4815" y="1549"/>
                  </a:lnTo>
                  <a:lnTo>
                    <a:pt x="4916" y="1650"/>
                  </a:lnTo>
                  <a:lnTo>
                    <a:pt x="4983" y="1819"/>
                  </a:lnTo>
                  <a:lnTo>
                    <a:pt x="5017" y="2021"/>
                  </a:lnTo>
                  <a:lnTo>
                    <a:pt x="5017" y="2391"/>
                  </a:lnTo>
                  <a:lnTo>
                    <a:pt x="4983" y="2694"/>
                  </a:lnTo>
                  <a:lnTo>
                    <a:pt x="4950" y="2930"/>
                  </a:lnTo>
                  <a:lnTo>
                    <a:pt x="4849" y="3199"/>
                  </a:lnTo>
                  <a:lnTo>
                    <a:pt x="4647" y="3671"/>
                  </a:lnTo>
                  <a:lnTo>
                    <a:pt x="4377" y="4142"/>
                  </a:lnTo>
                  <a:lnTo>
                    <a:pt x="4074" y="4580"/>
                  </a:lnTo>
                  <a:lnTo>
                    <a:pt x="3468" y="5455"/>
                  </a:lnTo>
                  <a:lnTo>
                    <a:pt x="2862" y="6330"/>
                  </a:lnTo>
                  <a:lnTo>
                    <a:pt x="2222" y="7172"/>
                  </a:lnTo>
                  <a:lnTo>
                    <a:pt x="1515" y="7980"/>
                  </a:lnTo>
                  <a:lnTo>
                    <a:pt x="1515" y="8014"/>
                  </a:lnTo>
                  <a:lnTo>
                    <a:pt x="1313" y="8115"/>
                  </a:lnTo>
                  <a:lnTo>
                    <a:pt x="1078" y="8148"/>
                  </a:lnTo>
                  <a:lnTo>
                    <a:pt x="876" y="8115"/>
                  </a:lnTo>
                  <a:lnTo>
                    <a:pt x="640" y="8081"/>
                  </a:lnTo>
                  <a:lnTo>
                    <a:pt x="337" y="8014"/>
                  </a:lnTo>
                  <a:lnTo>
                    <a:pt x="202" y="8014"/>
                  </a:lnTo>
                  <a:lnTo>
                    <a:pt x="34" y="8047"/>
                  </a:lnTo>
                  <a:lnTo>
                    <a:pt x="0" y="8047"/>
                  </a:lnTo>
                  <a:lnTo>
                    <a:pt x="0" y="8081"/>
                  </a:lnTo>
                  <a:lnTo>
                    <a:pt x="0" y="8148"/>
                  </a:lnTo>
                  <a:lnTo>
                    <a:pt x="34" y="8148"/>
                  </a:lnTo>
                  <a:lnTo>
                    <a:pt x="472" y="8317"/>
                  </a:lnTo>
                  <a:lnTo>
                    <a:pt x="707" y="8350"/>
                  </a:lnTo>
                  <a:lnTo>
                    <a:pt x="943" y="8384"/>
                  </a:lnTo>
                  <a:lnTo>
                    <a:pt x="1179" y="8384"/>
                  </a:lnTo>
                  <a:lnTo>
                    <a:pt x="1381" y="8350"/>
                  </a:lnTo>
                  <a:lnTo>
                    <a:pt x="1583" y="8249"/>
                  </a:lnTo>
                  <a:lnTo>
                    <a:pt x="1785" y="8115"/>
                  </a:lnTo>
                  <a:lnTo>
                    <a:pt x="1818" y="8047"/>
                  </a:lnTo>
                  <a:lnTo>
                    <a:pt x="1785" y="7980"/>
                  </a:lnTo>
                  <a:lnTo>
                    <a:pt x="1987" y="7778"/>
                  </a:lnTo>
                  <a:lnTo>
                    <a:pt x="2323" y="7408"/>
                  </a:lnTo>
                  <a:lnTo>
                    <a:pt x="2660" y="7037"/>
                  </a:lnTo>
                  <a:lnTo>
                    <a:pt x="3232" y="6229"/>
                  </a:lnTo>
                  <a:lnTo>
                    <a:pt x="3940" y="5219"/>
                  </a:lnTo>
                  <a:lnTo>
                    <a:pt x="4613" y="4209"/>
                  </a:lnTo>
                  <a:lnTo>
                    <a:pt x="4815" y="3805"/>
                  </a:lnTo>
                  <a:lnTo>
                    <a:pt x="5017" y="3401"/>
                  </a:lnTo>
                  <a:lnTo>
                    <a:pt x="5185" y="3469"/>
                  </a:lnTo>
                  <a:lnTo>
                    <a:pt x="5354" y="3502"/>
                  </a:lnTo>
                  <a:lnTo>
                    <a:pt x="5522" y="3502"/>
                  </a:lnTo>
                  <a:lnTo>
                    <a:pt x="5724" y="3469"/>
                  </a:lnTo>
                  <a:lnTo>
                    <a:pt x="5892" y="3435"/>
                  </a:lnTo>
                  <a:lnTo>
                    <a:pt x="5960" y="3368"/>
                  </a:lnTo>
                  <a:lnTo>
                    <a:pt x="5993" y="3300"/>
                  </a:lnTo>
                  <a:lnTo>
                    <a:pt x="6027" y="3267"/>
                  </a:lnTo>
                  <a:lnTo>
                    <a:pt x="5993" y="3233"/>
                  </a:lnTo>
                  <a:lnTo>
                    <a:pt x="5993" y="3199"/>
                  </a:lnTo>
                  <a:lnTo>
                    <a:pt x="5926" y="3166"/>
                  </a:lnTo>
                  <a:lnTo>
                    <a:pt x="5825" y="3199"/>
                  </a:lnTo>
                  <a:lnTo>
                    <a:pt x="5724" y="3233"/>
                  </a:lnTo>
                  <a:lnTo>
                    <a:pt x="5589" y="3267"/>
                  </a:lnTo>
                  <a:lnTo>
                    <a:pt x="5488" y="3300"/>
                  </a:lnTo>
                  <a:lnTo>
                    <a:pt x="5253" y="3267"/>
                  </a:lnTo>
                  <a:lnTo>
                    <a:pt x="5185" y="3233"/>
                  </a:lnTo>
                  <a:lnTo>
                    <a:pt x="5084" y="3166"/>
                  </a:lnTo>
                  <a:lnTo>
                    <a:pt x="5219" y="2795"/>
                  </a:lnTo>
                  <a:lnTo>
                    <a:pt x="5253" y="2357"/>
                  </a:lnTo>
                  <a:lnTo>
                    <a:pt x="5253" y="2189"/>
                  </a:lnTo>
                  <a:lnTo>
                    <a:pt x="5253" y="1987"/>
                  </a:lnTo>
                  <a:lnTo>
                    <a:pt x="5185" y="1819"/>
                  </a:lnTo>
                  <a:lnTo>
                    <a:pt x="5118" y="1650"/>
                  </a:lnTo>
                  <a:lnTo>
                    <a:pt x="5017" y="1448"/>
                  </a:lnTo>
                  <a:lnTo>
                    <a:pt x="4916" y="1314"/>
                  </a:lnTo>
                  <a:lnTo>
                    <a:pt x="4882" y="1280"/>
                  </a:lnTo>
                  <a:lnTo>
                    <a:pt x="4781" y="1280"/>
                  </a:lnTo>
                  <a:lnTo>
                    <a:pt x="4748" y="1246"/>
                  </a:lnTo>
                  <a:close/>
                  <a:moveTo>
                    <a:pt x="7946" y="1"/>
                  </a:moveTo>
                  <a:lnTo>
                    <a:pt x="7542" y="708"/>
                  </a:lnTo>
                  <a:lnTo>
                    <a:pt x="7138" y="1415"/>
                  </a:lnTo>
                  <a:lnTo>
                    <a:pt x="6700" y="2155"/>
                  </a:lnTo>
                  <a:lnTo>
                    <a:pt x="6263" y="2930"/>
                  </a:lnTo>
                  <a:lnTo>
                    <a:pt x="5421" y="4512"/>
                  </a:lnTo>
                  <a:lnTo>
                    <a:pt x="5017" y="5219"/>
                  </a:lnTo>
                  <a:lnTo>
                    <a:pt x="4579" y="5893"/>
                  </a:lnTo>
                  <a:lnTo>
                    <a:pt x="4108" y="6532"/>
                  </a:lnTo>
                  <a:lnTo>
                    <a:pt x="3569" y="7138"/>
                  </a:lnTo>
                  <a:lnTo>
                    <a:pt x="3098" y="7677"/>
                  </a:lnTo>
                  <a:lnTo>
                    <a:pt x="2626" y="8249"/>
                  </a:lnTo>
                  <a:lnTo>
                    <a:pt x="2626" y="8216"/>
                  </a:lnTo>
                  <a:lnTo>
                    <a:pt x="2492" y="7946"/>
                  </a:lnTo>
                  <a:lnTo>
                    <a:pt x="2424" y="7845"/>
                  </a:lnTo>
                  <a:lnTo>
                    <a:pt x="2290" y="7778"/>
                  </a:lnTo>
                  <a:lnTo>
                    <a:pt x="2155" y="7744"/>
                  </a:lnTo>
                  <a:lnTo>
                    <a:pt x="2020" y="7744"/>
                  </a:lnTo>
                  <a:lnTo>
                    <a:pt x="1987" y="7778"/>
                  </a:lnTo>
                  <a:lnTo>
                    <a:pt x="1953" y="7845"/>
                  </a:lnTo>
                  <a:lnTo>
                    <a:pt x="1953" y="7879"/>
                  </a:lnTo>
                  <a:lnTo>
                    <a:pt x="1987" y="7946"/>
                  </a:lnTo>
                  <a:lnTo>
                    <a:pt x="2054" y="7946"/>
                  </a:lnTo>
                  <a:lnTo>
                    <a:pt x="2155" y="7980"/>
                  </a:lnTo>
                  <a:lnTo>
                    <a:pt x="2222" y="7980"/>
                  </a:lnTo>
                  <a:lnTo>
                    <a:pt x="2290" y="8047"/>
                  </a:lnTo>
                  <a:lnTo>
                    <a:pt x="2357" y="8115"/>
                  </a:lnTo>
                  <a:lnTo>
                    <a:pt x="2391" y="8317"/>
                  </a:lnTo>
                  <a:lnTo>
                    <a:pt x="2424" y="8384"/>
                  </a:lnTo>
                  <a:lnTo>
                    <a:pt x="2458" y="8451"/>
                  </a:lnTo>
                  <a:lnTo>
                    <a:pt x="2121" y="8889"/>
                  </a:lnTo>
                  <a:lnTo>
                    <a:pt x="1751" y="9293"/>
                  </a:lnTo>
                  <a:lnTo>
                    <a:pt x="1717" y="9327"/>
                  </a:lnTo>
                  <a:lnTo>
                    <a:pt x="1751" y="9394"/>
                  </a:lnTo>
                  <a:lnTo>
                    <a:pt x="1684" y="9529"/>
                  </a:lnTo>
                  <a:lnTo>
                    <a:pt x="1650" y="9731"/>
                  </a:lnTo>
                  <a:lnTo>
                    <a:pt x="1650" y="9899"/>
                  </a:lnTo>
                  <a:lnTo>
                    <a:pt x="1684" y="10101"/>
                  </a:lnTo>
                  <a:lnTo>
                    <a:pt x="1751" y="10269"/>
                  </a:lnTo>
                  <a:lnTo>
                    <a:pt x="1852" y="10370"/>
                  </a:lnTo>
                  <a:lnTo>
                    <a:pt x="1987" y="10438"/>
                  </a:lnTo>
                  <a:lnTo>
                    <a:pt x="2290" y="10438"/>
                  </a:lnTo>
                  <a:lnTo>
                    <a:pt x="2424" y="10370"/>
                  </a:lnTo>
                  <a:lnTo>
                    <a:pt x="2626" y="10202"/>
                  </a:lnTo>
                  <a:lnTo>
                    <a:pt x="2997" y="9832"/>
                  </a:lnTo>
                  <a:lnTo>
                    <a:pt x="3468" y="9293"/>
                  </a:lnTo>
                  <a:lnTo>
                    <a:pt x="3906" y="8687"/>
                  </a:lnTo>
                  <a:lnTo>
                    <a:pt x="4579" y="7812"/>
                  </a:lnTo>
                  <a:lnTo>
                    <a:pt x="5320" y="6936"/>
                  </a:lnTo>
                  <a:lnTo>
                    <a:pt x="5993" y="6027"/>
                  </a:lnTo>
                  <a:lnTo>
                    <a:pt x="6330" y="5590"/>
                  </a:lnTo>
                  <a:lnTo>
                    <a:pt x="6633" y="5085"/>
                  </a:lnTo>
                  <a:lnTo>
                    <a:pt x="7239" y="3974"/>
                  </a:lnTo>
                  <a:lnTo>
                    <a:pt x="7576" y="3435"/>
                  </a:lnTo>
                  <a:lnTo>
                    <a:pt x="7946" y="2896"/>
                  </a:lnTo>
                  <a:lnTo>
                    <a:pt x="7946" y="2458"/>
                  </a:lnTo>
                  <a:lnTo>
                    <a:pt x="7306" y="3401"/>
                  </a:lnTo>
                  <a:lnTo>
                    <a:pt x="6801" y="4209"/>
                  </a:lnTo>
                  <a:lnTo>
                    <a:pt x="6330" y="5051"/>
                  </a:lnTo>
                  <a:lnTo>
                    <a:pt x="5825" y="5859"/>
                  </a:lnTo>
                  <a:lnTo>
                    <a:pt x="5556" y="6263"/>
                  </a:lnTo>
                  <a:lnTo>
                    <a:pt x="5253" y="6633"/>
                  </a:lnTo>
                  <a:lnTo>
                    <a:pt x="4344" y="7744"/>
                  </a:lnTo>
                  <a:lnTo>
                    <a:pt x="3468" y="8855"/>
                  </a:lnTo>
                  <a:lnTo>
                    <a:pt x="3064" y="9394"/>
                  </a:lnTo>
                  <a:lnTo>
                    <a:pt x="2593" y="9865"/>
                  </a:lnTo>
                  <a:lnTo>
                    <a:pt x="2391" y="10067"/>
                  </a:lnTo>
                  <a:lnTo>
                    <a:pt x="2256" y="10168"/>
                  </a:lnTo>
                  <a:lnTo>
                    <a:pt x="2121" y="10236"/>
                  </a:lnTo>
                  <a:lnTo>
                    <a:pt x="1987" y="10236"/>
                  </a:lnTo>
                  <a:lnTo>
                    <a:pt x="1919" y="10168"/>
                  </a:lnTo>
                  <a:lnTo>
                    <a:pt x="1886" y="10067"/>
                  </a:lnTo>
                  <a:lnTo>
                    <a:pt x="1852" y="9899"/>
                  </a:lnTo>
                  <a:lnTo>
                    <a:pt x="1886" y="9596"/>
                  </a:lnTo>
                  <a:lnTo>
                    <a:pt x="1919" y="9394"/>
                  </a:lnTo>
                  <a:lnTo>
                    <a:pt x="1919" y="9360"/>
                  </a:lnTo>
                  <a:lnTo>
                    <a:pt x="2155" y="9158"/>
                  </a:lnTo>
                  <a:lnTo>
                    <a:pt x="2391" y="8923"/>
                  </a:lnTo>
                  <a:lnTo>
                    <a:pt x="2795" y="8418"/>
                  </a:lnTo>
                  <a:lnTo>
                    <a:pt x="3165" y="7913"/>
                  </a:lnTo>
                  <a:lnTo>
                    <a:pt x="3569" y="7441"/>
                  </a:lnTo>
                  <a:lnTo>
                    <a:pt x="4074" y="6869"/>
                  </a:lnTo>
                  <a:lnTo>
                    <a:pt x="4546" y="6297"/>
                  </a:lnTo>
                  <a:lnTo>
                    <a:pt x="4983" y="5691"/>
                  </a:lnTo>
                  <a:lnTo>
                    <a:pt x="5354" y="5051"/>
                  </a:lnTo>
                  <a:lnTo>
                    <a:pt x="6229" y="3502"/>
                  </a:lnTo>
                  <a:lnTo>
                    <a:pt x="7071" y="1953"/>
                  </a:lnTo>
                  <a:lnTo>
                    <a:pt x="7946" y="506"/>
                  </a:lnTo>
                  <a:lnTo>
                    <a:pt x="79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5168490" y="2464427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5686964" y="2535128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324" y="168"/>
                  </a:moveTo>
                  <a:lnTo>
                    <a:pt x="2256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6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6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7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5796389" y="2606653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5818264" y="2619278"/>
              <a:ext cx="16875" cy="16875"/>
            </a:xfrm>
            <a:custGeom>
              <a:avLst/>
              <a:gdLst/>
              <a:ahLst/>
              <a:cxnLst/>
              <a:rect l="0" t="0" r="0" b="0"/>
              <a:pathLst>
                <a:path w="675" h="675" extrusionOk="0">
                  <a:moveTo>
                    <a:pt x="1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69" y="237"/>
                  </a:lnTo>
                  <a:lnTo>
                    <a:pt x="338" y="304"/>
                  </a:lnTo>
                  <a:lnTo>
                    <a:pt x="68" y="506"/>
                  </a:lnTo>
                  <a:lnTo>
                    <a:pt x="35" y="573"/>
                  </a:lnTo>
                  <a:lnTo>
                    <a:pt x="68" y="641"/>
                  </a:lnTo>
                  <a:lnTo>
                    <a:pt x="136" y="674"/>
                  </a:lnTo>
                  <a:lnTo>
                    <a:pt x="203" y="674"/>
                  </a:lnTo>
                  <a:lnTo>
                    <a:pt x="405" y="506"/>
                  </a:lnTo>
                  <a:lnTo>
                    <a:pt x="641" y="371"/>
                  </a:lnTo>
                  <a:lnTo>
                    <a:pt x="674" y="304"/>
                  </a:lnTo>
                  <a:lnTo>
                    <a:pt x="674" y="237"/>
                  </a:lnTo>
                  <a:lnTo>
                    <a:pt x="674" y="203"/>
                  </a:lnTo>
                  <a:lnTo>
                    <a:pt x="607" y="169"/>
                  </a:lnTo>
                  <a:lnTo>
                    <a:pt x="338" y="68"/>
                  </a:lnTo>
                  <a:lnTo>
                    <a:pt x="2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5280440" y="2348252"/>
              <a:ext cx="68200" cy="42125"/>
            </a:xfrm>
            <a:custGeom>
              <a:avLst/>
              <a:gdLst/>
              <a:ahLst/>
              <a:cxnLst/>
              <a:rect l="0" t="0" r="0" b="0"/>
              <a:pathLst>
                <a:path w="2728" h="1685" extrusionOk="0">
                  <a:moveTo>
                    <a:pt x="67" y="1"/>
                  </a:moveTo>
                  <a:lnTo>
                    <a:pt x="67" y="68"/>
                  </a:lnTo>
                  <a:lnTo>
                    <a:pt x="34" y="439"/>
                  </a:lnTo>
                  <a:lnTo>
                    <a:pt x="0" y="809"/>
                  </a:lnTo>
                  <a:lnTo>
                    <a:pt x="0" y="1550"/>
                  </a:lnTo>
                  <a:lnTo>
                    <a:pt x="0" y="1617"/>
                  </a:lnTo>
                  <a:lnTo>
                    <a:pt x="67" y="1651"/>
                  </a:lnTo>
                  <a:lnTo>
                    <a:pt x="135" y="1617"/>
                  </a:lnTo>
                  <a:lnTo>
                    <a:pt x="168" y="1550"/>
                  </a:lnTo>
                  <a:lnTo>
                    <a:pt x="202" y="843"/>
                  </a:lnTo>
                  <a:lnTo>
                    <a:pt x="202" y="169"/>
                  </a:lnTo>
                  <a:lnTo>
                    <a:pt x="842" y="203"/>
                  </a:lnTo>
                  <a:lnTo>
                    <a:pt x="1481" y="203"/>
                  </a:lnTo>
                  <a:lnTo>
                    <a:pt x="2054" y="237"/>
                  </a:lnTo>
                  <a:lnTo>
                    <a:pt x="2323" y="237"/>
                  </a:lnTo>
                  <a:lnTo>
                    <a:pt x="2593" y="169"/>
                  </a:lnTo>
                  <a:lnTo>
                    <a:pt x="2525" y="472"/>
                  </a:lnTo>
                  <a:lnTo>
                    <a:pt x="2525" y="809"/>
                  </a:lnTo>
                  <a:lnTo>
                    <a:pt x="2525" y="1415"/>
                  </a:lnTo>
                  <a:lnTo>
                    <a:pt x="875" y="1415"/>
                  </a:lnTo>
                  <a:lnTo>
                    <a:pt x="606" y="1449"/>
                  </a:lnTo>
                  <a:lnTo>
                    <a:pt x="337" y="1516"/>
                  </a:lnTo>
                  <a:lnTo>
                    <a:pt x="606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6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7" y="775"/>
                  </a:lnTo>
                  <a:lnTo>
                    <a:pt x="2727" y="405"/>
                  </a:lnTo>
                  <a:lnTo>
                    <a:pt x="2660" y="68"/>
                  </a:lnTo>
                  <a:lnTo>
                    <a:pt x="2626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5" y="1"/>
                  </a:lnTo>
                  <a:lnTo>
                    <a:pt x="202" y="34"/>
                  </a:lnTo>
                  <a:lnTo>
                    <a:pt x="1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5262765" y="2490503"/>
              <a:ext cx="24425" cy="17700"/>
            </a:xfrm>
            <a:custGeom>
              <a:avLst/>
              <a:gdLst/>
              <a:ahLst/>
              <a:cxnLst/>
              <a:rect l="0" t="0" r="0" b="0"/>
              <a:pathLst>
                <a:path w="977" h="708" extrusionOk="0">
                  <a:moveTo>
                    <a:pt x="875" y="1"/>
                  </a:moveTo>
                  <a:lnTo>
                    <a:pt x="842" y="34"/>
                  </a:lnTo>
                  <a:lnTo>
                    <a:pt x="774" y="135"/>
                  </a:lnTo>
                  <a:lnTo>
                    <a:pt x="707" y="236"/>
                  </a:lnTo>
                  <a:lnTo>
                    <a:pt x="606" y="506"/>
                  </a:lnTo>
                  <a:lnTo>
                    <a:pt x="539" y="371"/>
                  </a:lnTo>
                  <a:lnTo>
                    <a:pt x="471" y="270"/>
                  </a:lnTo>
                  <a:lnTo>
                    <a:pt x="539" y="169"/>
                  </a:lnTo>
                  <a:lnTo>
                    <a:pt x="539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68"/>
                  </a:lnTo>
                  <a:lnTo>
                    <a:pt x="168" y="405"/>
                  </a:lnTo>
                  <a:lnTo>
                    <a:pt x="168" y="337"/>
                  </a:lnTo>
                  <a:lnTo>
                    <a:pt x="135" y="203"/>
                  </a:lnTo>
                  <a:lnTo>
                    <a:pt x="135" y="169"/>
                  </a:lnTo>
                  <a:lnTo>
                    <a:pt x="101" y="135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67" y="607"/>
                  </a:lnTo>
                  <a:lnTo>
                    <a:pt x="101" y="674"/>
                  </a:lnTo>
                  <a:lnTo>
                    <a:pt x="202" y="674"/>
                  </a:lnTo>
                  <a:lnTo>
                    <a:pt x="236" y="640"/>
                  </a:lnTo>
                  <a:lnTo>
                    <a:pt x="370" y="405"/>
                  </a:lnTo>
                  <a:lnTo>
                    <a:pt x="404" y="472"/>
                  </a:lnTo>
                  <a:lnTo>
                    <a:pt x="505" y="607"/>
                  </a:lnTo>
                  <a:lnTo>
                    <a:pt x="640" y="708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76" y="102"/>
                  </a:lnTo>
                  <a:lnTo>
                    <a:pt x="943" y="34"/>
                  </a:lnTo>
                  <a:lnTo>
                    <a:pt x="90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5240040" y="2466103"/>
              <a:ext cx="63975" cy="61475"/>
            </a:xfrm>
            <a:custGeom>
              <a:avLst/>
              <a:gdLst/>
              <a:ahLst/>
              <a:cxnLst/>
              <a:rect l="0" t="0" r="0" b="0"/>
              <a:pathLst>
                <a:path w="2559" h="2459" extrusionOk="0">
                  <a:moveTo>
                    <a:pt x="168" y="202"/>
                  </a:moveTo>
                  <a:lnTo>
                    <a:pt x="707" y="236"/>
                  </a:lnTo>
                  <a:lnTo>
                    <a:pt x="1246" y="270"/>
                  </a:lnTo>
                  <a:lnTo>
                    <a:pt x="2323" y="236"/>
                  </a:lnTo>
                  <a:lnTo>
                    <a:pt x="2323" y="707"/>
                  </a:lnTo>
                  <a:lnTo>
                    <a:pt x="2323" y="1145"/>
                  </a:lnTo>
                  <a:lnTo>
                    <a:pt x="2323" y="1684"/>
                  </a:lnTo>
                  <a:lnTo>
                    <a:pt x="2323" y="2222"/>
                  </a:lnTo>
                  <a:lnTo>
                    <a:pt x="2087" y="2189"/>
                  </a:lnTo>
                  <a:lnTo>
                    <a:pt x="606" y="2189"/>
                  </a:lnTo>
                  <a:lnTo>
                    <a:pt x="337" y="2256"/>
                  </a:lnTo>
                  <a:lnTo>
                    <a:pt x="303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8" y="202"/>
                  </a:lnTo>
                  <a:close/>
                  <a:moveTo>
                    <a:pt x="707" y="0"/>
                  </a:moveTo>
                  <a:lnTo>
                    <a:pt x="168" y="34"/>
                  </a:lnTo>
                  <a:lnTo>
                    <a:pt x="101" y="68"/>
                  </a:lnTo>
                  <a:lnTo>
                    <a:pt x="67" y="135"/>
                  </a:lnTo>
                  <a:lnTo>
                    <a:pt x="34" y="371"/>
                  </a:lnTo>
                  <a:lnTo>
                    <a:pt x="0" y="640"/>
                  </a:lnTo>
                  <a:lnTo>
                    <a:pt x="34" y="1145"/>
                  </a:lnTo>
                  <a:lnTo>
                    <a:pt x="67" y="1751"/>
                  </a:lnTo>
                  <a:lnTo>
                    <a:pt x="101" y="2054"/>
                  </a:lnTo>
                  <a:lnTo>
                    <a:pt x="168" y="2323"/>
                  </a:lnTo>
                  <a:lnTo>
                    <a:pt x="168" y="2391"/>
                  </a:lnTo>
                  <a:lnTo>
                    <a:pt x="303" y="2391"/>
                  </a:lnTo>
                  <a:lnTo>
                    <a:pt x="539" y="2424"/>
                  </a:lnTo>
                  <a:lnTo>
                    <a:pt x="1279" y="2424"/>
                  </a:lnTo>
                  <a:lnTo>
                    <a:pt x="1818" y="2458"/>
                  </a:lnTo>
                  <a:lnTo>
                    <a:pt x="2087" y="2458"/>
                  </a:lnTo>
                  <a:lnTo>
                    <a:pt x="2357" y="2424"/>
                  </a:lnTo>
                  <a:lnTo>
                    <a:pt x="2390" y="2458"/>
                  </a:lnTo>
                  <a:lnTo>
                    <a:pt x="2424" y="2458"/>
                  </a:lnTo>
                  <a:lnTo>
                    <a:pt x="2458" y="2424"/>
                  </a:lnTo>
                  <a:lnTo>
                    <a:pt x="2491" y="2391"/>
                  </a:lnTo>
                  <a:lnTo>
                    <a:pt x="2525" y="2121"/>
                  </a:lnTo>
                  <a:lnTo>
                    <a:pt x="2559" y="1852"/>
                  </a:lnTo>
                  <a:lnTo>
                    <a:pt x="2525" y="1313"/>
                  </a:lnTo>
                  <a:lnTo>
                    <a:pt x="2525" y="707"/>
                  </a:lnTo>
                  <a:lnTo>
                    <a:pt x="2525" y="404"/>
                  </a:lnTo>
                  <a:lnTo>
                    <a:pt x="2458" y="101"/>
                  </a:lnTo>
                  <a:lnTo>
                    <a:pt x="2424" y="68"/>
                  </a:lnTo>
                  <a:lnTo>
                    <a:pt x="2390" y="34"/>
                  </a:lnTo>
                  <a:lnTo>
                    <a:pt x="2323" y="34"/>
                  </a:lnTo>
                  <a:lnTo>
                    <a:pt x="12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5209715" y="2556153"/>
              <a:ext cx="15175" cy="23600"/>
            </a:xfrm>
            <a:custGeom>
              <a:avLst/>
              <a:gdLst/>
              <a:ahLst/>
              <a:cxnLst/>
              <a:rect l="0" t="0" r="0" b="0"/>
              <a:pathLst>
                <a:path w="607" h="944" extrusionOk="0">
                  <a:moveTo>
                    <a:pt x="338" y="1"/>
                  </a:moveTo>
                  <a:lnTo>
                    <a:pt x="270" y="35"/>
                  </a:lnTo>
                  <a:lnTo>
                    <a:pt x="237" y="68"/>
                  </a:lnTo>
                  <a:lnTo>
                    <a:pt x="102" y="506"/>
                  </a:lnTo>
                  <a:lnTo>
                    <a:pt x="35" y="641"/>
                  </a:lnTo>
                  <a:lnTo>
                    <a:pt x="1" y="742"/>
                  </a:lnTo>
                  <a:lnTo>
                    <a:pt x="35" y="843"/>
                  </a:lnTo>
                  <a:lnTo>
                    <a:pt x="68" y="876"/>
                  </a:lnTo>
                  <a:lnTo>
                    <a:pt x="169" y="809"/>
                  </a:lnTo>
                  <a:lnTo>
                    <a:pt x="237" y="742"/>
                  </a:lnTo>
                  <a:lnTo>
                    <a:pt x="371" y="742"/>
                  </a:lnTo>
                  <a:lnTo>
                    <a:pt x="405" y="809"/>
                  </a:lnTo>
                  <a:lnTo>
                    <a:pt x="439" y="910"/>
                  </a:lnTo>
                  <a:lnTo>
                    <a:pt x="472" y="944"/>
                  </a:lnTo>
                  <a:lnTo>
                    <a:pt x="540" y="944"/>
                  </a:lnTo>
                  <a:lnTo>
                    <a:pt x="573" y="910"/>
                  </a:lnTo>
                  <a:lnTo>
                    <a:pt x="607" y="843"/>
                  </a:lnTo>
                  <a:lnTo>
                    <a:pt x="573" y="708"/>
                  </a:lnTo>
                  <a:lnTo>
                    <a:pt x="607" y="674"/>
                  </a:lnTo>
                  <a:lnTo>
                    <a:pt x="607" y="641"/>
                  </a:lnTo>
                  <a:lnTo>
                    <a:pt x="607" y="607"/>
                  </a:lnTo>
                  <a:lnTo>
                    <a:pt x="573" y="607"/>
                  </a:lnTo>
                  <a:lnTo>
                    <a:pt x="540" y="472"/>
                  </a:lnTo>
                  <a:lnTo>
                    <a:pt x="439" y="68"/>
                  </a:lnTo>
                  <a:lnTo>
                    <a:pt x="405" y="35"/>
                  </a:lnTo>
                  <a:lnTo>
                    <a:pt x="3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5254340" y="2536803"/>
              <a:ext cx="63150" cy="61475"/>
            </a:xfrm>
            <a:custGeom>
              <a:avLst/>
              <a:gdLst/>
              <a:ahLst/>
              <a:cxnLst/>
              <a:rect l="0" t="0" r="0" b="0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5278740" y="2560378"/>
              <a:ext cx="16025" cy="21900"/>
            </a:xfrm>
            <a:custGeom>
              <a:avLst/>
              <a:gdLst/>
              <a:ahLst/>
              <a:cxnLst/>
              <a:rect l="0" t="0" r="0" b="0"/>
              <a:pathLst>
                <a:path w="641" h="876" extrusionOk="0">
                  <a:moveTo>
                    <a:pt x="337" y="0"/>
                  </a:moveTo>
                  <a:lnTo>
                    <a:pt x="203" y="68"/>
                  </a:lnTo>
                  <a:lnTo>
                    <a:pt x="135" y="101"/>
                  </a:lnTo>
                  <a:lnTo>
                    <a:pt x="102" y="169"/>
                  </a:lnTo>
                  <a:lnTo>
                    <a:pt x="102" y="236"/>
                  </a:lnTo>
                  <a:lnTo>
                    <a:pt x="102" y="303"/>
                  </a:lnTo>
                  <a:lnTo>
                    <a:pt x="169" y="438"/>
                  </a:lnTo>
                  <a:lnTo>
                    <a:pt x="270" y="505"/>
                  </a:lnTo>
                  <a:lnTo>
                    <a:pt x="438" y="573"/>
                  </a:lnTo>
                  <a:lnTo>
                    <a:pt x="405" y="606"/>
                  </a:lnTo>
                  <a:lnTo>
                    <a:pt x="371" y="674"/>
                  </a:lnTo>
                  <a:lnTo>
                    <a:pt x="304" y="707"/>
                  </a:lnTo>
                  <a:lnTo>
                    <a:pt x="236" y="707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4" y="775"/>
                  </a:lnTo>
                  <a:lnTo>
                    <a:pt x="135" y="842"/>
                  </a:lnTo>
                  <a:lnTo>
                    <a:pt x="236" y="876"/>
                  </a:lnTo>
                  <a:lnTo>
                    <a:pt x="337" y="876"/>
                  </a:lnTo>
                  <a:lnTo>
                    <a:pt x="472" y="842"/>
                  </a:lnTo>
                  <a:lnTo>
                    <a:pt x="539" y="775"/>
                  </a:lnTo>
                  <a:lnTo>
                    <a:pt x="607" y="674"/>
                  </a:lnTo>
                  <a:lnTo>
                    <a:pt x="640" y="573"/>
                  </a:lnTo>
                  <a:lnTo>
                    <a:pt x="607" y="438"/>
                  </a:lnTo>
                  <a:lnTo>
                    <a:pt x="573" y="404"/>
                  </a:lnTo>
                  <a:lnTo>
                    <a:pt x="506" y="371"/>
                  </a:lnTo>
                  <a:lnTo>
                    <a:pt x="371" y="337"/>
                  </a:lnTo>
                  <a:lnTo>
                    <a:pt x="304" y="303"/>
                  </a:lnTo>
                  <a:lnTo>
                    <a:pt x="304" y="236"/>
                  </a:lnTo>
                  <a:lnTo>
                    <a:pt x="304" y="202"/>
                  </a:lnTo>
                  <a:lnTo>
                    <a:pt x="371" y="169"/>
                  </a:lnTo>
                  <a:lnTo>
                    <a:pt x="539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5181115" y="2535953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9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8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5315790" y="2629378"/>
              <a:ext cx="20225" cy="19400"/>
            </a:xfrm>
            <a:custGeom>
              <a:avLst/>
              <a:gdLst/>
              <a:ahLst/>
              <a:cxnLst/>
              <a:rect l="0" t="0" r="0" b="0"/>
              <a:pathLst>
                <a:path w="809" h="776" extrusionOk="0">
                  <a:moveTo>
                    <a:pt x="741" y="1"/>
                  </a:moveTo>
                  <a:lnTo>
                    <a:pt x="539" y="102"/>
                  </a:lnTo>
                  <a:lnTo>
                    <a:pt x="404" y="237"/>
                  </a:lnTo>
                  <a:lnTo>
                    <a:pt x="202" y="102"/>
                  </a:lnTo>
                  <a:lnTo>
                    <a:pt x="135" y="102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269" y="371"/>
                  </a:lnTo>
                  <a:lnTo>
                    <a:pt x="168" y="472"/>
                  </a:lnTo>
                  <a:lnTo>
                    <a:pt x="67" y="573"/>
                  </a:lnTo>
                  <a:lnTo>
                    <a:pt x="34" y="607"/>
                  </a:lnTo>
                  <a:lnTo>
                    <a:pt x="0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742"/>
                  </a:lnTo>
                  <a:lnTo>
                    <a:pt x="303" y="674"/>
                  </a:lnTo>
                  <a:lnTo>
                    <a:pt x="438" y="472"/>
                  </a:lnTo>
                  <a:lnTo>
                    <a:pt x="673" y="573"/>
                  </a:lnTo>
                  <a:lnTo>
                    <a:pt x="741" y="573"/>
                  </a:lnTo>
                  <a:lnTo>
                    <a:pt x="808" y="506"/>
                  </a:lnTo>
                  <a:lnTo>
                    <a:pt x="774" y="439"/>
                  </a:lnTo>
                  <a:lnTo>
                    <a:pt x="741" y="371"/>
                  </a:lnTo>
                  <a:lnTo>
                    <a:pt x="572" y="338"/>
                  </a:lnTo>
                  <a:lnTo>
                    <a:pt x="640" y="270"/>
                  </a:lnTo>
                  <a:lnTo>
                    <a:pt x="774" y="35"/>
                  </a:lnTo>
                  <a:lnTo>
                    <a:pt x="77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5345240" y="2394552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5417615" y="2393703"/>
              <a:ext cx="63175" cy="68225"/>
            </a:xfrm>
            <a:custGeom>
              <a:avLst/>
              <a:gdLst/>
              <a:ahLst/>
              <a:cxnLst/>
              <a:rect l="0" t="0" r="0" b="0"/>
              <a:pathLst>
                <a:path w="2527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5292215" y="2606653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6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5227390" y="2424002"/>
              <a:ext cx="19400" cy="22750"/>
            </a:xfrm>
            <a:custGeom>
              <a:avLst/>
              <a:gdLst/>
              <a:ahLst/>
              <a:cxnLst/>
              <a:rect l="0" t="0" r="0" b="0"/>
              <a:pathLst>
                <a:path w="776" h="910" extrusionOk="0">
                  <a:moveTo>
                    <a:pt x="304" y="1"/>
                  </a:moveTo>
                  <a:lnTo>
                    <a:pt x="169" y="68"/>
                  </a:lnTo>
                  <a:lnTo>
                    <a:pt x="136" y="136"/>
                  </a:lnTo>
                  <a:lnTo>
                    <a:pt x="102" y="169"/>
                  </a:lnTo>
                  <a:lnTo>
                    <a:pt x="136" y="237"/>
                  </a:lnTo>
                  <a:lnTo>
                    <a:pt x="169" y="270"/>
                  </a:lnTo>
                  <a:lnTo>
                    <a:pt x="203" y="270"/>
                  </a:lnTo>
                  <a:lnTo>
                    <a:pt x="371" y="203"/>
                  </a:lnTo>
                  <a:lnTo>
                    <a:pt x="237" y="472"/>
                  </a:lnTo>
                  <a:lnTo>
                    <a:pt x="35" y="742"/>
                  </a:lnTo>
                  <a:lnTo>
                    <a:pt x="1" y="809"/>
                  </a:lnTo>
                  <a:lnTo>
                    <a:pt x="1" y="843"/>
                  </a:lnTo>
                  <a:lnTo>
                    <a:pt x="35" y="910"/>
                  </a:lnTo>
                  <a:lnTo>
                    <a:pt x="102" y="910"/>
                  </a:lnTo>
                  <a:lnTo>
                    <a:pt x="439" y="876"/>
                  </a:lnTo>
                  <a:lnTo>
                    <a:pt x="607" y="876"/>
                  </a:lnTo>
                  <a:lnTo>
                    <a:pt x="742" y="809"/>
                  </a:lnTo>
                  <a:lnTo>
                    <a:pt x="775" y="775"/>
                  </a:lnTo>
                  <a:lnTo>
                    <a:pt x="775" y="742"/>
                  </a:lnTo>
                  <a:lnTo>
                    <a:pt x="775" y="708"/>
                  </a:lnTo>
                  <a:lnTo>
                    <a:pt x="742" y="674"/>
                  </a:lnTo>
                  <a:lnTo>
                    <a:pt x="439" y="674"/>
                  </a:lnTo>
                  <a:lnTo>
                    <a:pt x="338" y="708"/>
                  </a:lnTo>
                  <a:lnTo>
                    <a:pt x="506" y="439"/>
                  </a:lnTo>
                  <a:lnTo>
                    <a:pt x="607" y="136"/>
                  </a:lnTo>
                  <a:lnTo>
                    <a:pt x="607" y="68"/>
                  </a:lnTo>
                  <a:lnTo>
                    <a:pt x="54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5278740" y="2395403"/>
              <a:ext cx="57275" cy="62300"/>
            </a:xfrm>
            <a:custGeom>
              <a:avLst/>
              <a:gdLst/>
              <a:ahLst/>
              <a:cxnLst/>
              <a:rect l="0" t="0" r="0" b="0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5298940" y="2424002"/>
              <a:ext cx="18550" cy="26975"/>
            </a:xfrm>
            <a:custGeom>
              <a:avLst/>
              <a:gdLst/>
              <a:ahLst/>
              <a:cxnLst/>
              <a:rect l="0" t="0" r="0" b="0"/>
              <a:pathLst>
                <a:path w="742" h="1079" extrusionOk="0">
                  <a:moveTo>
                    <a:pt x="337" y="1"/>
                  </a:moveTo>
                  <a:lnTo>
                    <a:pt x="236" y="35"/>
                  </a:lnTo>
                  <a:lnTo>
                    <a:pt x="135" y="102"/>
                  </a:lnTo>
                  <a:lnTo>
                    <a:pt x="34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68" y="338"/>
                  </a:lnTo>
                  <a:lnTo>
                    <a:pt x="135" y="304"/>
                  </a:lnTo>
                  <a:lnTo>
                    <a:pt x="236" y="237"/>
                  </a:lnTo>
                  <a:lnTo>
                    <a:pt x="337" y="203"/>
                  </a:lnTo>
                  <a:lnTo>
                    <a:pt x="371" y="169"/>
                  </a:lnTo>
                  <a:lnTo>
                    <a:pt x="438" y="203"/>
                  </a:lnTo>
                  <a:lnTo>
                    <a:pt x="438" y="237"/>
                  </a:lnTo>
                  <a:lnTo>
                    <a:pt x="472" y="304"/>
                  </a:lnTo>
                  <a:lnTo>
                    <a:pt x="371" y="371"/>
                  </a:lnTo>
                  <a:lnTo>
                    <a:pt x="270" y="506"/>
                  </a:lnTo>
                  <a:lnTo>
                    <a:pt x="169" y="674"/>
                  </a:lnTo>
                  <a:lnTo>
                    <a:pt x="169" y="708"/>
                  </a:lnTo>
                  <a:lnTo>
                    <a:pt x="203" y="775"/>
                  </a:lnTo>
                  <a:lnTo>
                    <a:pt x="472" y="775"/>
                  </a:lnTo>
                  <a:lnTo>
                    <a:pt x="472" y="910"/>
                  </a:lnTo>
                  <a:lnTo>
                    <a:pt x="203" y="910"/>
                  </a:lnTo>
                  <a:lnTo>
                    <a:pt x="169" y="944"/>
                  </a:lnTo>
                  <a:lnTo>
                    <a:pt x="169" y="1011"/>
                  </a:lnTo>
                  <a:lnTo>
                    <a:pt x="236" y="1045"/>
                  </a:lnTo>
                  <a:lnTo>
                    <a:pt x="337" y="1078"/>
                  </a:lnTo>
                  <a:lnTo>
                    <a:pt x="506" y="1078"/>
                  </a:lnTo>
                  <a:lnTo>
                    <a:pt x="607" y="1045"/>
                  </a:lnTo>
                  <a:lnTo>
                    <a:pt x="674" y="977"/>
                  </a:lnTo>
                  <a:lnTo>
                    <a:pt x="708" y="910"/>
                  </a:lnTo>
                  <a:lnTo>
                    <a:pt x="741" y="843"/>
                  </a:lnTo>
                  <a:lnTo>
                    <a:pt x="708" y="708"/>
                  </a:lnTo>
                  <a:lnTo>
                    <a:pt x="640" y="641"/>
                  </a:lnTo>
                  <a:lnTo>
                    <a:pt x="539" y="607"/>
                  </a:lnTo>
                  <a:lnTo>
                    <a:pt x="438" y="573"/>
                  </a:lnTo>
                  <a:lnTo>
                    <a:pt x="539" y="472"/>
                  </a:lnTo>
                  <a:lnTo>
                    <a:pt x="607" y="371"/>
                  </a:lnTo>
                  <a:lnTo>
                    <a:pt x="640" y="270"/>
                  </a:lnTo>
                  <a:lnTo>
                    <a:pt x="607" y="136"/>
                  </a:lnTo>
                  <a:lnTo>
                    <a:pt x="573" y="68"/>
                  </a:lnTo>
                  <a:lnTo>
                    <a:pt x="472" y="35"/>
                  </a:lnTo>
                  <a:lnTo>
                    <a:pt x="4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5273690" y="2397078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5206365" y="2345727"/>
              <a:ext cx="69050" cy="47175"/>
            </a:xfrm>
            <a:custGeom>
              <a:avLst/>
              <a:gdLst/>
              <a:ahLst/>
              <a:cxnLst/>
              <a:rect l="0" t="0" r="0" b="0"/>
              <a:pathLst>
                <a:path w="2762" h="1887" extrusionOk="0">
                  <a:moveTo>
                    <a:pt x="1414" y="1"/>
                  </a:moveTo>
                  <a:lnTo>
                    <a:pt x="1078" y="34"/>
                  </a:lnTo>
                  <a:lnTo>
                    <a:pt x="741" y="68"/>
                  </a:lnTo>
                  <a:lnTo>
                    <a:pt x="404" y="102"/>
                  </a:lnTo>
                  <a:lnTo>
                    <a:pt x="101" y="203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1" y="1684"/>
                  </a:lnTo>
                  <a:lnTo>
                    <a:pt x="135" y="1718"/>
                  </a:lnTo>
                  <a:lnTo>
                    <a:pt x="236" y="1718"/>
                  </a:lnTo>
                  <a:lnTo>
                    <a:pt x="236" y="1651"/>
                  </a:lnTo>
                  <a:lnTo>
                    <a:pt x="236" y="1280"/>
                  </a:lnTo>
                  <a:lnTo>
                    <a:pt x="202" y="876"/>
                  </a:lnTo>
                  <a:lnTo>
                    <a:pt x="169" y="573"/>
                  </a:lnTo>
                  <a:lnTo>
                    <a:pt x="101" y="237"/>
                  </a:lnTo>
                  <a:lnTo>
                    <a:pt x="438" y="270"/>
                  </a:lnTo>
                  <a:lnTo>
                    <a:pt x="741" y="304"/>
                  </a:lnTo>
                  <a:lnTo>
                    <a:pt x="1347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59" y="540"/>
                  </a:lnTo>
                  <a:lnTo>
                    <a:pt x="2525" y="775"/>
                  </a:lnTo>
                  <a:lnTo>
                    <a:pt x="2525" y="1213"/>
                  </a:lnTo>
                  <a:lnTo>
                    <a:pt x="2559" y="1684"/>
                  </a:lnTo>
                  <a:lnTo>
                    <a:pt x="2559" y="1684"/>
                  </a:lnTo>
                  <a:lnTo>
                    <a:pt x="2256" y="1651"/>
                  </a:lnTo>
                  <a:lnTo>
                    <a:pt x="1414" y="1651"/>
                  </a:lnTo>
                  <a:lnTo>
                    <a:pt x="842" y="1583"/>
                  </a:lnTo>
                  <a:lnTo>
                    <a:pt x="539" y="1583"/>
                  </a:lnTo>
                  <a:lnTo>
                    <a:pt x="270" y="1651"/>
                  </a:lnTo>
                  <a:lnTo>
                    <a:pt x="505" y="1752"/>
                  </a:lnTo>
                  <a:lnTo>
                    <a:pt x="741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3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7" y="1752"/>
                  </a:lnTo>
                  <a:lnTo>
                    <a:pt x="2727" y="1718"/>
                  </a:lnTo>
                  <a:lnTo>
                    <a:pt x="2694" y="876"/>
                  </a:lnTo>
                  <a:lnTo>
                    <a:pt x="2727" y="607"/>
                  </a:lnTo>
                  <a:lnTo>
                    <a:pt x="2727" y="338"/>
                  </a:lnTo>
                  <a:lnTo>
                    <a:pt x="2761" y="304"/>
                  </a:lnTo>
                  <a:lnTo>
                    <a:pt x="2761" y="237"/>
                  </a:lnTo>
                  <a:lnTo>
                    <a:pt x="2761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4" y="34"/>
                  </a:lnTo>
                  <a:lnTo>
                    <a:pt x="14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5190365" y="2485452"/>
              <a:ext cx="20225" cy="26125"/>
            </a:xfrm>
            <a:custGeom>
              <a:avLst/>
              <a:gdLst/>
              <a:ahLst/>
              <a:cxnLst/>
              <a:rect l="0" t="0" r="0" b="0"/>
              <a:pathLst>
                <a:path w="809" h="1045" extrusionOk="0">
                  <a:moveTo>
                    <a:pt x="472" y="236"/>
                  </a:moveTo>
                  <a:lnTo>
                    <a:pt x="506" y="270"/>
                  </a:lnTo>
                  <a:lnTo>
                    <a:pt x="506" y="371"/>
                  </a:lnTo>
                  <a:lnTo>
                    <a:pt x="472" y="438"/>
                  </a:lnTo>
                  <a:lnTo>
                    <a:pt x="438" y="506"/>
                  </a:lnTo>
                  <a:lnTo>
                    <a:pt x="371" y="539"/>
                  </a:lnTo>
                  <a:lnTo>
                    <a:pt x="236" y="573"/>
                  </a:lnTo>
                  <a:lnTo>
                    <a:pt x="236" y="438"/>
                  </a:lnTo>
                  <a:lnTo>
                    <a:pt x="304" y="337"/>
                  </a:lnTo>
                  <a:lnTo>
                    <a:pt x="371" y="270"/>
                  </a:lnTo>
                  <a:lnTo>
                    <a:pt x="405" y="270"/>
                  </a:lnTo>
                  <a:lnTo>
                    <a:pt x="472" y="236"/>
                  </a:lnTo>
                  <a:close/>
                  <a:moveTo>
                    <a:pt x="438" y="1"/>
                  </a:moveTo>
                  <a:lnTo>
                    <a:pt x="337" y="34"/>
                  </a:lnTo>
                  <a:lnTo>
                    <a:pt x="236" y="102"/>
                  </a:lnTo>
                  <a:lnTo>
                    <a:pt x="169" y="169"/>
                  </a:lnTo>
                  <a:lnTo>
                    <a:pt x="68" y="337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5" y="809"/>
                  </a:lnTo>
                  <a:lnTo>
                    <a:pt x="304" y="809"/>
                  </a:lnTo>
                  <a:lnTo>
                    <a:pt x="438" y="741"/>
                  </a:lnTo>
                  <a:lnTo>
                    <a:pt x="438" y="809"/>
                  </a:lnTo>
                  <a:lnTo>
                    <a:pt x="506" y="876"/>
                  </a:lnTo>
                  <a:lnTo>
                    <a:pt x="539" y="943"/>
                  </a:lnTo>
                  <a:lnTo>
                    <a:pt x="708" y="1044"/>
                  </a:lnTo>
                  <a:lnTo>
                    <a:pt x="775" y="1044"/>
                  </a:lnTo>
                  <a:lnTo>
                    <a:pt x="809" y="977"/>
                  </a:lnTo>
                  <a:lnTo>
                    <a:pt x="775" y="943"/>
                  </a:lnTo>
                  <a:lnTo>
                    <a:pt x="674" y="842"/>
                  </a:lnTo>
                  <a:lnTo>
                    <a:pt x="607" y="775"/>
                  </a:lnTo>
                  <a:lnTo>
                    <a:pt x="539" y="674"/>
                  </a:lnTo>
                  <a:lnTo>
                    <a:pt x="640" y="607"/>
                  </a:lnTo>
                  <a:lnTo>
                    <a:pt x="674" y="506"/>
                  </a:lnTo>
                  <a:lnTo>
                    <a:pt x="741" y="405"/>
                  </a:lnTo>
                  <a:lnTo>
                    <a:pt x="741" y="304"/>
                  </a:lnTo>
                  <a:lnTo>
                    <a:pt x="741" y="203"/>
                  </a:lnTo>
                  <a:lnTo>
                    <a:pt x="708" y="135"/>
                  </a:lnTo>
                  <a:lnTo>
                    <a:pt x="640" y="68"/>
                  </a:lnTo>
                  <a:lnTo>
                    <a:pt x="5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5341865" y="2489678"/>
              <a:ext cx="14350" cy="4225"/>
            </a:xfrm>
            <a:custGeom>
              <a:avLst/>
              <a:gdLst/>
              <a:ahLst/>
              <a:cxnLst/>
              <a:rect l="0" t="0" r="0" b="0"/>
              <a:pathLst>
                <a:path w="574" h="169" extrusionOk="0">
                  <a:moveTo>
                    <a:pt x="35" y="0"/>
                  </a:moveTo>
                  <a:lnTo>
                    <a:pt x="1" y="34"/>
                  </a:lnTo>
                  <a:lnTo>
                    <a:pt x="35" y="101"/>
                  </a:lnTo>
                  <a:lnTo>
                    <a:pt x="68" y="135"/>
                  </a:lnTo>
                  <a:lnTo>
                    <a:pt x="203" y="168"/>
                  </a:lnTo>
                  <a:lnTo>
                    <a:pt x="439" y="168"/>
                  </a:lnTo>
                  <a:lnTo>
                    <a:pt x="540" y="135"/>
                  </a:lnTo>
                  <a:lnTo>
                    <a:pt x="573" y="101"/>
                  </a:lnTo>
                  <a:lnTo>
                    <a:pt x="573" y="67"/>
                  </a:lnTo>
                  <a:lnTo>
                    <a:pt x="540" y="34"/>
                  </a:lnTo>
                  <a:lnTo>
                    <a:pt x="5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5312415" y="2465253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4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4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6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5337665" y="2490503"/>
              <a:ext cx="16850" cy="20225"/>
            </a:xfrm>
            <a:custGeom>
              <a:avLst/>
              <a:gdLst/>
              <a:ahLst/>
              <a:cxnLst/>
              <a:rect l="0" t="0" r="0" b="0"/>
              <a:pathLst>
                <a:path w="674" h="809" extrusionOk="0">
                  <a:moveTo>
                    <a:pt x="101" y="1"/>
                  </a:moveTo>
                  <a:lnTo>
                    <a:pt x="101" y="34"/>
                  </a:lnTo>
                  <a:lnTo>
                    <a:pt x="68" y="337"/>
                  </a:lnTo>
                  <a:lnTo>
                    <a:pt x="34" y="640"/>
                  </a:lnTo>
                  <a:lnTo>
                    <a:pt x="68" y="674"/>
                  </a:lnTo>
                  <a:lnTo>
                    <a:pt x="101" y="674"/>
                  </a:lnTo>
                  <a:lnTo>
                    <a:pt x="34" y="708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169" y="809"/>
                  </a:lnTo>
                  <a:lnTo>
                    <a:pt x="371" y="809"/>
                  </a:lnTo>
                  <a:lnTo>
                    <a:pt x="539" y="775"/>
                  </a:lnTo>
                  <a:lnTo>
                    <a:pt x="607" y="775"/>
                  </a:lnTo>
                  <a:lnTo>
                    <a:pt x="640" y="708"/>
                  </a:lnTo>
                  <a:lnTo>
                    <a:pt x="674" y="674"/>
                  </a:lnTo>
                  <a:lnTo>
                    <a:pt x="640" y="640"/>
                  </a:lnTo>
                  <a:lnTo>
                    <a:pt x="573" y="607"/>
                  </a:lnTo>
                  <a:lnTo>
                    <a:pt x="506" y="607"/>
                  </a:lnTo>
                  <a:lnTo>
                    <a:pt x="371" y="640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03" y="405"/>
                  </a:lnTo>
                  <a:lnTo>
                    <a:pt x="236" y="405"/>
                  </a:lnTo>
                  <a:lnTo>
                    <a:pt x="304" y="438"/>
                  </a:lnTo>
                  <a:lnTo>
                    <a:pt x="438" y="438"/>
                  </a:lnTo>
                  <a:lnTo>
                    <a:pt x="506" y="405"/>
                  </a:lnTo>
                  <a:lnTo>
                    <a:pt x="539" y="371"/>
                  </a:lnTo>
                  <a:lnTo>
                    <a:pt x="539" y="304"/>
                  </a:lnTo>
                  <a:lnTo>
                    <a:pt x="506" y="270"/>
                  </a:lnTo>
                  <a:lnTo>
                    <a:pt x="405" y="236"/>
                  </a:lnTo>
                  <a:lnTo>
                    <a:pt x="236" y="236"/>
                  </a:lnTo>
                  <a:lnTo>
                    <a:pt x="169" y="270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5367115" y="2425703"/>
              <a:ext cx="20225" cy="22750"/>
            </a:xfrm>
            <a:custGeom>
              <a:avLst/>
              <a:gdLst/>
              <a:ahLst/>
              <a:cxnLst/>
              <a:rect l="0" t="0" r="0" b="0"/>
              <a:pathLst>
                <a:path w="809" h="910" extrusionOk="0">
                  <a:moveTo>
                    <a:pt x="439" y="0"/>
                  </a:moveTo>
                  <a:lnTo>
                    <a:pt x="304" y="101"/>
                  </a:lnTo>
                  <a:lnTo>
                    <a:pt x="203" y="270"/>
                  </a:lnTo>
                  <a:lnTo>
                    <a:pt x="35" y="573"/>
                  </a:lnTo>
                  <a:lnTo>
                    <a:pt x="1" y="640"/>
                  </a:lnTo>
                  <a:lnTo>
                    <a:pt x="35" y="674"/>
                  </a:lnTo>
                  <a:lnTo>
                    <a:pt x="68" y="707"/>
                  </a:lnTo>
                  <a:lnTo>
                    <a:pt x="102" y="741"/>
                  </a:lnTo>
                  <a:lnTo>
                    <a:pt x="573" y="741"/>
                  </a:lnTo>
                  <a:lnTo>
                    <a:pt x="573" y="808"/>
                  </a:lnTo>
                  <a:lnTo>
                    <a:pt x="641" y="909"/>
                  </a:lnTo>
                  <a:lnTo>
                    <a:pt x="674" y="909"/>
                  </a:lnTo>
                  <a:lnTo>
                    <a:pt x="708" y="876"/>
                  </a:lnTo>
                  <a:lnTo>
                    <a:pt x="742" y="808"/>
                  </a:lnTo>
                  <a:lnTo>
                    <a:pt x="742" y="707"/>
                  </a:lnTo>
                  <a:lnTo>
                    <a:pt x="775" y="674"/>
                  </a:lnTo>
                  <a:lnTo>
                    <a:pt x="809" y="640"/>
                  </a:lnTo>
                  <a:lnTo>
                    <a:pt x="809" y="573"/>
                  </a:lnTo>
                  <a:lnTo>
                    <a:pt x="742" y="505"/>
                  </a:lnTo>
                  <a:lnTo>
                    <a:pt x="775" y="337"/>
                  </a:lnTo>
                  <a:lnTo>
                    <a:pt x="775" y="303"/>
                  </a:lnTo>
                  <a:lnTo>
                    <a:pt x="742" y="303"/>
                  </a:lnTo>
                  <a:lnTo>
                    <a:pt x="607" y="505"/>
                  </a:lnTo>
                  <a:lnTo>
                    <a:pt x="270" y="539"/>
                  </a:lnTo>
                  <a:lnTo>
                    <a:pt x="405" y="303"/>
                  </a:lnTo>
                  <a:lnTo>
                    <a:pt x="506" y="34"/>
                  </a:lnTo>
                  <a:lnTo>
                    <a:pt x="5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5441190" y="2428228"/>
              <a:ext cx="18550" cy="24425"/>
            </a:xfrm>
            <a:custGeom>
              <a:avLst/>
              <a:gdLst/>
              <a:ahLst/>
              <a:cxnLst/>
              <a:rect l="0" t="0" r="0" b="0"/>
              <a:pathLst>
                <a:path w="742" h="977" extrusionOk="0">
                  <a:moveTo>
                    <a:pt x="539" y="0"/>
                  </a:moveTo>
                  <a:lnTo>
                    <a:pt x="405" y="34"/>
                  </a:lnTo>
                  <a:lnTo>
                    <a:pt x="102" y="135"/>
                  </a:lnTo>
                  <a:lnTo>
                    <a:pt x="68" y="202"/>
                  </a:lnTo>
                  <a:lnTo>
                    <a:pt x="68" y="236"/>
                  </a:lnTo>
                  <a:lnTo>
                    <a:pt x="169" y="539"/>
                  </a:lnTo>
                  <a:lnTo>
                    <a:pt x="203" y="606"/>
                  </a:lnTo>
                  <a:lnTo>
                    <a:pt x="304" y="606"/>
                  </a:lnTo>
                  <a:lnTo>
                    <a:pt x="405" y="539"/>
                  </a:lnTo>
                  <a:lnTo>
                    <a:pt x="472" y="539"/>
                  </a:lnTo>
                  <a:lnTo>
                    <a:pt x="539" y="573"/>
                  </a:lnTo>
                  <a:lnTo>
                    <a:pt x="573" y="640"/>
                  </a:lnTo>
                  <a:lnTo>
                    <a:pt x="573" y="674"/>
                  </a:lnTo>
                  <a:lnTo>
                    <a:pt x="472" y="707"/>
                  </a:lnTo>
                  <a:lnTo>
                    <a:pt x="270" y="741"/>
                  </a:lnTo>
                  <a:lnTo>
                    <a:pt x="102" y="775"/>
                  </a:lnTo>
                  <a:lnTo>
                    <a:pt x="34" y="808"/>
                  </a:lnTo>
                  <a:lnTo>
                    <a:pt x="1" y="876"/>
                  </a:lnTo>
                  <a:lnTo>
                    <a:pt x="1" y="943"/>
                  </a:lnTo>
                  <a:lnTo>
                    <a:pt x="34" y="977"/>
                  </a:lnTo>
                  <a:lnTo>
                    <a:pt x="102" y="977"/>
                  </a:lnTo>
                  <a:lnTo>
                    <a:pt x="169" y="943"/>
                  </a:lnTo>
                  <a:lnTo>
                    <a:pt x="270" y="909"/>
                  </a:lnTo>
                  <a:lnTo>
                    <a:pt x="438" y="909"/>
                  </a:lnTo>
                  <a:lnTo>
                    <a:pt x="607" y="876"/>
                  </a:lnTo>
                  <a:lnTo>
                    <a:pt x="674" y="808"/>
                  </a:lnTo>
                  <a:lnTo>
                    <a:pt x="708" y="741"/>
                  </a:lnTo>
                  <a:lnTo>
                    <a:pt x="741" y="674"/>
                  </a:lnTo>
                  <a:lnTo>
                    <a:pt x="741" y="573"/>
                  </a:lnTo>
                  <a:lnTo>
                    <a:pt x="674" y="505"/>
                  </a:lnTo>
                  <a:lnTo>
                    <a:pt x="640" y="438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304" y="404"/>
                  </a:lnTo>
                  <a:lnTo>
                    <a:pt x="270" y="270"/>
                  </a:lnTo>
                  <a:lnTo>
                    <a:pt x="506" y="202"/>
                  </a:lnTo>
                  <a:lnTo>
                    <a:pt x="708" y="101"/>
                  </a:lnTo>
                  <a:lnTo>
                    <a:pt x="741" y="68"/>
                  </a:lnTo>
                  <a:lnTo>
                    <a:pt x="708" y="34"/>
                  </a:lnTo>
                  <a:lnTo>
                    <a:pt x="5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5803114" y="2430753"/>
              <a:ext cx="16025" cy="18525"/>
            </a:xfrm>
            <a:custGeom>
              <a:avLst/>
              <a:gdLst/>
              <a:ahLst/>
              <a:cxnLst/>
              <a:rect l="0" t="0" r="0" b="0"/>
              <a:pathLst>
                <a:path w="641" h="741" extrusionOk="0">
                  <a:moveTo>
                    <a:pt x="405" y="371"/>
                  </a:moveTo>
                  <a:lnTo>
                    <a:pt x="371" y="438"/>
                  </a:lnTo>
                  <a:lnTo>
                    <a:pt x="338" y="505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505"/>
                  </a:lnTo>
                  <a:lnTo>
                    <a:pt x="203" y="472"/>
                  </a:lnTo>
                  <a:lnTo>
                    <a:pt x="237" y="438"/>
                  </a:lnTo>
                  <a:lnTo>
                    <a:pt x="338" y="371"/>
                  </a:lnTo>
                  <a:close/>
                  <a:moveTo>
                    <a:pt x="405" y="0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69" y="135"/>
                  </a:lnTo>
                  <a:lnTo>
                    <a:pt x="169" y="169"/>
                  </a:lnTo>
                  <a:lnTo>
                    <a:pt x="203" y="236"/>
                  </a:lnTo>
                  <a:lnTo>
                    <a:pt x="136" y="270"/>
                  </a:lnTo>
                  <a:lnTo>
                    <a:pt x="35" y="371"/>
                  </a:lnTo>
                  <a:lnTo>
                    <a:pt x="1" y="472"/>
                  </a:lnTo>
                  <a:lnTo>
                    <a:pt x="1" y="573"/>
                  </a:lnTo>
                  <a:lnTo>
                    <a:pt x="35" y="674"/>
                  </a:lnTo>
                  <a:lnTo>
                    <a:pt x="136" y="741"/>
                  </a:lnTo>
                  <a:lnTo>
                    <a:pt x="270" y="741"/>
                  </a:lnTo>
                  <a:lnTo>
                    <a:pt x="371" y="707"/>
                  </a:lnTo>
                  <a:lnTo>
                    <a:pt x="472" y="674"/>
                  </a:lnTo>
                  <a:lnTo>
                    <a:pt x="573" y="539"/>
                  </a:lnTo>
                  <a:lnTo>
                    <a:pt x="607" y="404"/>
                  </a:lnTo>
                  <a:lnTo>
                    <a:pt x="641" y="270"/>
                  </a:lnTo>
                  <a:lnTo>
                    <a:pt x="607" y="135"/>
                  </a:lnTo>
                  <a:lnTo>
                    <a:pt x="573" y="34"/>
                  </a:lnTo>
                  <a:lnTo>
                    <a:pt x="5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5667614" y="536076"/>
              <a:ext cx="5925" cy="14325"/>
            </a:xfrm>
            <a:custGeom>
              <a:avLst/>
              <a:gdLst/>
              <a:ahLst/>
              <a:cxnLst/>
              <a:rect l="0" t="0" r="0" b="0"/>
              <a:pathLst>
                <a:path w="237" h="573" extrusionOk="0">
                  <a:moveTo>
                    <a:pt x="135" y="0"/>
                  </a:moveTo>
                  <a:lnTo>
                    <a:pt x="101" y="34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68" y="573"/>
                  </a:lnTo>
                  <a:lnTo>
                    <a:pt x="101" y="539"/>
                  </a:lnTo>
                  <a:lnTo>
                    <a:pt x="169" y="506"/>
                  </a:lnTo>
                  <a:lnTo>
                    <a:pt x="169" y="438"/>
                  </a:lnTo>
                  <a:lnTo>
                    <a:pt x="202" y="337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5676864" y="508301"/>
              <a:ext cx="8450" cy="16850"/>
            </a:xfrm>
            <a:custGeom>
              <a:avLst/>
              <a:gdLst/>
              <a:ahLst/>
              <a:cxnLst/>
              <a:rect l="0" t="0" r="0" b="0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169"/>
                  </a:lnTo>
                  <a:lnTo>
                    <a:pt x="68" y="303"/>
                  </a:lnTo>
                  <a:lnTo>
                    <a:pt x="34" y="472"/>
                  </a:lnTo>
                  <a:lnTo>
                    <a:pt x="1" y="539"/>
                  </a:lnTo>
                  <a:lnTo>
                    <a:pt x="34" y="606"/>
                  </a:lnTo>
                  <a:lnTo>
                    <a:pt x="68" y="674"/>
                  </a:lnTo>
                  <a:lnTo>
                    <a:pt x="169" y="674"/>
                  </a:lnTo>
                  <a:lnTo>
                    <a:pt x="203" y="606"/>
                  </a:lnTo>
                  <a:lnTo>
                    <a:pt x="203" y="505"/>
                  </a:lnTo>
                  <a:lnTo>
                    <a:pt x="236" y="404"/>
                  </a:lnTo>
                  <a:lnTo>
                    <a:pt x="304" y="135"/>
                  </a:lnTo>
                  <a:lnTo>
                    <a:pt x="337" y="68"/>
                  </a:lnTo>
                  <a:lnTo>
                    <a:pt x="304" y="34"/>
                  </a:lnTo>
                  <a:lnTo>
                    <a:pt x="2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5631414" y="266726"/>
              <a:ext cx="519349" cy="436025"/>
            </a:xfrm>
            <a:custGeom>
              <a:avLst/>
              <a:gdLst/>
              <a:ahLst/>
              <a:cxnLst/>
              <a:rect l="0" t="0" r="0" b="0"/>
              <a:pathLst>
                <a:path w="20774" h="17441" extrusionOk="0">
                  <a:moveTo>
                    <a:pt x="5522" y="674"/>
                  </a:moveTo>
                  <a:lnTo>
                    <a:pt x="7239" y="1044"/>
                  </a:lnTo>
                  <a:lnTo>
                    <a:pt x="8956" y="1482"/>
                  </a:lnTo>
                  <a:lnTo>
                    <a:pt x="9832" y="1684"/>
                  </a:lnTo>
                  <a:lnTo>
                    <a:pt x="10673" y="1920"/>
                  </a:lnTo>
                  <a:lnTo>
                    <a:pt x="11515" y="2189"/>
                  </a:lnTo>
                  <a:lnTo>
                    <a:pt x="12357" y="2492"/>
                  </a:lnTo>
                  <a:lnTo>
                    <a:pt x="14310" y="3233"/>
                  </a:lnTo>
                  <a:lnTo>
                    <a:pt x="15286" y="3570"/>
                  </a:lnTo>
                  <a:lnTo>
                    <a:pt x="16296" y="3873"/>
                  </a:lnTo>
                  <a:lnTo>
                    <a:pt x="17474" y="4176"/>
                  </a:lnTo>
                  <a:lnTo>
                    <a:pt x="18653" y="4512"/>
                  </a:lnTo>
                  <a:lnTo>
                    <a:pt x="18518" y="4984"/>
                  </a:lnTo>
                  <a:lnTo>
                    <a:pt x="18451" y="5455"/>
                  </a:lnTo>
                  <a:lnTo>
                    <a:pt x="18350" y="6398"/>
                  </a:lnTo>
                  <a:lnTo>
                    <a:pt x="18316" y="6633"/>
                  </a:lnTo>
                  <a:lnTo>
                    <a:pt x="18249" y="6869"/>
                  </a:lnTo>
                  <a:lnTo>
                    <a:pt x="18047" y="7307"/>
                  </a:lnTo>
                  <a:lnTo>
                    <a:pt x="17845" y="7744"/>
                  </a:lnTo>
                  <a:lnTo>
                    <a:pt x="17777" y="7980"/>
                  </a:lnTo>
                  <a:lnTo>
                    <a:pt x="17744" y="8216"/>
                  </a:lnTo>
                  <a:lnTo>
                    <a:pt x="16161" y="7610"/>
                  </a:lnTo>
                  <a:lnTo>
                    <a:pt x="15353" y="7307"/>
                  </a:lnTo>
                  <a:lnTo>
                    <a:pt x="14545" y="7037"/>
                  </a:lnTo>
                  <a:lnTo>
                    <a:pt x="13603" y="6768"/>
                  </a:lnTo>
                  <a:lnTo>
                    <a:pt x="12660" y="6499"/>
                  </a:lnTo>
                  <a:lnTo>
                    <a:pt x="10774" y="5960"/>
                  </a:lnTo>
                  <a:lnTo>
                    <a:pt x="9091" y="5489"/>
                  </a:lnTo>
                  <a:lnTo>
                    <a:pt x="8249" y="5287"/>
                  </a:lnTo>
                  <a:lnTo>
                    <a:pt x="7374" y="5118"/>
                  </a:lnTo>
                  <a:lnTo>
                    <a:pt x="6600" y="4950"/>
                  </a:lnTo>
                  <a:lnTo>
                    <a:pt x="5859" y="4782"/>
                  </a:lnTo>
                  <a:lnTo>
                    <a:pt x="5118" y="4546"/>
                  </a:lnTo>
                  <a:lnTo>
                    <a:pt x="4377" y="4243"/>
                  </a:lnTo>
                  <a:lnTo>
                    <a:pt x="4680" y="3300"/>
                  </a:lnTo>
                  <a:lnTo>
                    <a:pt x="4815" y="2829"/>
                  </a:lnTo>
                  <a:lnTo>
                    <a:pt x="5017" y="2357"/>
                  </a:lnTo>
                  <a:lnTo>
                    <a:pt x="5320" y="1549"/>
                  </a:lnTo>
                  <a:lnTo>
                    <a:pt x="5455" y="1112"/>
                  </a:lnTo>
                  <a:lnTo>
                    <a:pt x="5522" y="674"/>
                  </a:lnTo>
                  <a:close/>
                  <a:moveTo>
                    <a:pt x="3940" y="270"/>
                  </a:moveTo>
                  <a:lnTo>
                    <a:pt x="4916" y="506"/>
                  </a:lnTo>
                  <a:lnTo>
                    <a:pt x="4916" y="539"/>
                  </a:lnTo>
                  <a:lnTo>
                    <a:pt x="4883" y="539"/>
                  </a:lnTo>
                  <a:lnTo>
                    <a:pt x="4883" y="607"/>
                  </a:lnTo>
                  <a:lnTo>
                    <a:pt x="4815" y="775"/>
                  </a:lnTo>
                  <a:lnTo>
                    <a:pt x="4782" y="876"/>
                  </a:lnTo>
                  <a:lnTo>
                    <a:pt x="4748" y="977"/>
                  </a:lnTo>
                  <a:lnTo>
                    <a:pt x="4782" y="1011"/>
                  </a:lnTo>
                  <a:lnTo>
                    <a:pt x="4815" y="1044"/>
                  </a:lnTo>
                  <a:lnTo>
                    <a:pt x="4916" y="1044"/>
                  </a:lnTo>
                  <a:lnTo>
                    <a:pt x="4950" y="943"/>
                  </a:lnTo>
                  <a:lnTo>
                    <a:pt x="4984" y="842"/>
                  </a:lnTo>
                  <a:lnTo>
                    <a:pt x="5051" y="640"/>
                  </a:lnTo>
                  <a:lnTo>
                    <a:pt x="5051" y="573"/>
                  </a:lnTo>
                  <a:lnTo>
                    <a:pt x="5051" y="539"/>
                  </a:lnTo>
                  <a:lnTo>
                    <a:pt x="5320" y="607"/>
                  </a:lnTo>
                  <a:lnTo>
                    <a:pt x="5186" y="1112"/>
                  </a:lnTo>
                  <a:lnTo>
                    <a:pt x="5051" y="1583"/>
                  </a:lnTo>
                  <a:lnTo>
                    <a:pt x="4680" y="2526"/>
                  </a:lnTo>
                  <a:lnTo>
                    <a:pt x="4512" y="2964"/>
                  </a:lnTo>
                  <a:lnTo>
                    <a:pt x="4344" y="3435"/>
                  </a:lnTo>
                  <a:lnTo>
                    <a:pt x="4209" y="3906"/>
                  </a:lnTo>
                  <a:lnTo>
                    <a:pt x="4209" y="4142"/>
                  </a:lnTo>
                  <a:lnTo>
                    <a:pt x="4175" y="4378"/>
                  </a:lnTo>
                  <a:lnTo>
                    <a:pt x="4209" y="4411"/>
                  </a:lnTo>
                  <a:lnTo>
                    <a:pt x="4243" y="4445"/>
                  </a:lnTo>
                  <a:lnTo>
                    <a:pt x="4310" y="4445"/>
                  </a:lnTo>
                  <a:lnTo>
                    <a:pt x="4579" y="4613"/>
                  </a:lnTo>
                  <a:lnTo>
                    <a:pt x="4849" y="4748"/>
                  </a:lnTo>
                  <a:lnTo>
                    <a:pt x="5152" y="4883"/>
                  </a:lnTo>
                  <a:lnTo>
                    <a:pt x="5455" y="4950"/>
                  </a:lnTo>
                  <a:lnTo>
                    <a:pt x="6128" y="5118"/>
                  </a:lnTo>
                  <a:lnTo>
                    <a:pt x="6734" y="5219"/>
                  </a:lnTo>
                  <a:lnTo>
                    <a:pt x="8485" y="5623"/>
                  </a:lnTo>
                  <a:lnTo>
                    <a:pt x="10202" y="6061"/>
                  </a:lnTo>
                  <a:lnTo>
                    <a:pt x="14242" y="7206"/>
                  </a:lnTo>
                  <a:lnTo>
                    <a:pt x="15151" y="7475"/>
                  </a:lnTo>
                  <a:lnTo>
                    <a:pt x="16060" y="7812"/>
                  </a:lnTo>
                  <a:lnTo>
                    <a:pt x="17845" y="8485"/>
                  </a:lnTo>
                  <a:lnTo>
                    <a:pt x="17912" y="8485"/>
                  </a:lnTo>
                  <a:lnTo>
                    <a:pt x="17946" y="8451"/>
                  </a:lnTo>
                  <a:lnTo>
                    <a:pt x="17979" y="8418"/>
                  </a:lnTo>
                  <a:lnTo>
                    <a:pt x="17979" y="8350"/>
                  </a:lnTo>
                  <a:lnTo>
                    <a:pt x="17979" y="8317"/>
                  </a:lnTo>
                  <a:lnTo>
                    <a:pt x="18013" y="8081"/>
                  </a:lnTo>
                  <a:lnTo>
                    <a:pt x="18080" y="7845"/>
                  </a:lnTo>
                  <a:lnTo>
                    <a:pt x="18282" y="7408"/>
                  </a:lnTo>
                  <a:lnTo>
                    <a:pt x="18451" y="6936"/>
                  </a:lnTo>
                  <a:lnTo>
                    <a:pt x="18552" y="6701"/>
                  </a:lnTo>
                  <a:lnTo>
                    <a:pt x="18619" y="6465"/>
                  </a:lnTo>
                  <a:lnTo>
                    <a:pt x="18653" y="5994"/>
                  </a:lnTo>
                  <a:lnTo>
                    <a:pt x="18720" y="5522"/>
                  </a:lnTo>
                  <a:lnTo>
                    <a:pt x="18787" y="5051"/>
                  </a:lnTo>
                  <a:lnTo>
                    <a:pt x="18888" y="4580"/>
                  </a:lnTo>
                  <a:lnTo>
                    <a:pt x="19057" y="4613"/>
                  </a:lnTo>
                  <a:lnTo>
                    <a:pt x="19023" y="4681"/>
                  </a:lnTo>
                  <a:lnTo>
                    <a:pt x="18989" y="4815"/>
                  </a:lnTo>
                  <a:lnTo>
                    <a:pt x="18956" y="4984"/>
                  </a:lnTo>
                  <a:lnTo>
                    <a:pt x="18922" y="5085"/>
                  </a:lnTo>
                  <a:lnTo>
                    <a:pt x="18855" y="5219"/>
                  </a:lnTo>
                  <a:lnTo>
                    <a:pt x="18855" y="5253"/>
                  </a:lnTo>
                  <a:lnTo>
                    <a:pt x="18888" y="5287"/>
                  </a:lnTo>
                  <a:lnTo>
                    <a:pt x="18922" y="5320"/>
                  </a:lnTo>
                  <a:lnTo>
                    <a:pt x="18989" y="5320"/>
                  </a:lnTo>
                  <a:lnTo>
                    <a:pt x="19090" y="5186"/>
                  </a:lnTo>
                  <a:lnTo>
                    <a:pt x="19158" y="5017"/>
                  </a:lnTo>
                  <a:lnTo>
                    <a:pt x="19225" y="4849"/>
                  </a:lnTo>
                  <a:lnTo>
                    <a:pt x="19225" y="4681"/>
                  </a:lnTo>
                  <a:lnTo>
                    <a:pt x="19865" y="4916"/>
                  </a:lnTo>
                  <a:lnTo>
                    <a:pt x="20471" y="5152"/>
                  </a:lnTo>
                  <a:lnTo>
                    <a:pt x="20370" y="5320"/>
                  </a:lnTo>
                  <a:lnTo>
                    <a:pt x="20269" y="5489"/>
                  </a:lnTo>
                  <a:lnTo>
                    <a:pt x="20168" y="5926"/>
                  </a:lnTo>
                  <a:lnTo>
                    <a:pt x="20100" y="6364"/>
                  </a:lnTo>
                  <a:lnTo>
                    <a:pt x="20033" y="6734"/>
                  </a:lnTo>
                  <a:lnTo>
                    <a:pt x="19865" y="7576"/>
                  </a:lnTo>
                  <a:lnTo>
                    <a:pt x="19629" y="8451"/>
                  </a:lnTo>
                  <a:lnTo>
                    <a:pt x="19360" y="9293"/>
                  </a:lnTo>
                  <a:lnTo>
                    <a:pt x="19057" y="10135"/>
                  </a:lnTo>
                  <a:lnTo>
                    <a:pt x="18518" y="10067"/>
                  </a:lnTo>
                  <a:lnTo>
                    <a:pt x="17979" y="9966"/>
                  </a:lnTo>
                  <a:lnTo>
                    <a:pt x="16936" y="9697"/>
                  </a:lnTo>
                  <a:lnTo>
                    <a:pt x="15858" y="9394"/>
                  </a:lnTo>
                  <a:lnTo>
                    <a:pt x="14815" y="9057"/>
                  </a:lnTo>
                  <a:lnTo>
                    <a:pt x="13771" y="8721"/>
                  </a:lnTo>
                  <a:lnTo>
                    <a:pt x="12727" y="8350"/>
                  </a:lnTo>
                  <a:lnTo>
                    <a:pt x="10640" y="7576"/>
                  </a:lnTo>
                  <a:lnTo>
                    <a:pt x="10135" y="7408"/>
                  </a:lnTo>
                  <a:lnTo>
                    <a:pt x="9596" y="7239"/>
                  </a:lnTo>
                  <a:lnTo>
                    <a:pt x="8552" y="6970"/>
                  </a:lnTo>
                  <a:lnTo>
                    <a:pt x="7475" y="6734"/>
                  </a:lnTo>
                  <a:lnTo>
                    <a:pt x="6398" y="6465"/>
                  </a:lnTo>
                  <a:lnTo>
                    <a:pt x="5354" y="6196"/>
                  </a:lnTo>
                  <a:lnTo>
                    <a:pt x="4310" y="5859"/>
                  </a:lnTo>
                  <a:lnTo>
                    <a:pt x="3266" y="5556"/>
                  </a:lnTo>
                  <a:lnTo>
                    <a:pt x="2223" y="5253"/>
                  </a:lnTo>
                  <a:lnTo>
                    <a:pt x="2492" y="4512"/>
                  </a:lnTo>
                  <a:lnTo>
                    <a:pt x="2728" y="3805"/>
                  </a:lnTo>
                  <a:lnTo>
                    <a:pt x="2963" y="3065"/>
                  </a:lnTo>
                  <a:lnTo>
                    <a:pt x="3233" y="2324"/>
                  </a:lnTo>
                  <a:lnTo>
                    <a:pt x="3435" y="1852"/>
                  </a:lnTo>
                  <a:lnTo>
                    <a:pt x="3670" y="1314"/>
                  </a:lnTo>
                  <a:lnTo>
                    <a:pt x="3771" y="1044"/>
                  </a:lnTo>
                  <a:lnTo>
                    <a:pt x="3872" y="775"/>
                  </a:lnTo>
                  <a:lnTo>
                    <a:pt x="3906" y="539"/>
                  </a:lnTo>
                  <a:lnTo>
                    <a:pt x="3940" y="270"/>
                  </a:lnTo>
                  <a:close/>
                  <a:moveTo>
                    <a:pt x="2391" y="5522"/>
                  </a:moveTo>
                  <a:lnTo>
                    <a:pt x="3603" y="5893"/>
                  </a:lnTo>
                  <a:lnTo>
                    <a:pt x="3502" y="5960"/>
                  </a:lnTo>
                  <a:lnTo>
                    <a:pt x="3435" y="6061"/>
                  </a:lnTo>
                  <a:lnTo>
                    <a:pt x="3300" y="6263"/>
                  </a:lnTo>
                  <a:lnTo>
                    <a:pt x="3199" y="6499"/>
                  </a:lnTo>
                  <a:lnTo>
                    <a:pt x="3132" y="6701"/>
                  </a:lnTo>
                  <a:lnTo>
                    <a:pt x="3031" y="7138"/>
                  </a:lnTo>
                  <a:lnTo>
                    <a:pt x="2930" y="7542"/>
                  </a:lnTo>
                  <a:lnTo>
                    <a:pt x="2728" y="8384"/>
                  </a:lnTo>
                  <a:lnTo>
                    <a:pt x="2458" y="9461"/>
                  </a:lnTo>
                  <a:lnTo>
                    <a:pt x="2155" y="10505"/>
                  </a:lnTo>
                  <a:lnTo>
                    <a:pt x="1785" y="11549"/>
                  </a:lnTo>
                  <a:lnTo>
                    <a:pt x="1583" y="12054"/>
                  </a:lnTo>
                  <a:lnTo>
                    <a:pt x="1347" y="12525"/>
                  </a:lnTo>
                  <a:lnTo>
                    <a:pt x="1347" y="12559"/>
                  </a:lnTo>
                  <a:lnTo>
                    <a:pt x="775" y="12424"/>
                  </a:lnTo>
                  <a:lnTo>
                    <a:pt x="506" y="12357"/>
                  </a:lnTo>
                  <a:lnTo>
                    <a:pt x="270" y="12256"/>
                  </a:lnTo>
                  <a:lnTo>
                    <a:pt x="472" y="11953"/>
                  </a:lnTo>
                  <a:lnTo>
                    <a:pt x="640" y="11583"/>
                  </a:lnTo>
                  <a:lnTo>
                    <a:pt x="775" y="11246"/>
                  </a:lnTo>
                  <a:lnTo>
                    <a:pt x="910" y="10842"/>
                  </a:lnTo>
                  <a:lnTo>
                    <a:pt x="1112" y="10067"/>
                  </a:lnTo>
                  <a:lnTo>
                    <a:pt x="1280" y="9360"/>
                  </a:lnTo>
                  <a:lnTo>
                    <a:pt x="1516" y="8418"/>
                  </a:lnTo>
                  <a:lnTo>
                    <a:pt x="1785" y="7509"/>
                  </a:lnTo>
                  <a:lnTo>
                    <a:pt x="2155" y="6532"/>
                  </a:lnTo>
                  <a:lnTo>
                    <a:pt x="2290" y="6027"/>
                  </a:lnTo>
                  <a:lnTo>
                    <a:pt x="2391" y="5522"/>
                  </a:lnTo>
                  <a:close/>
                  <a:moveTo>
                    <a:pt x="3704" y="5926"/>
                  </a:moveTo>
                  <a:lnTo>
                    <a:pt x="5017" y="6330"/>
                  </a:lnTo>
                  <a:lnTo>
                    <a:pt x="6330" y="6701"/>
                  </a:lnTo>
                  <a:lnTo>
                    <a:pt x="7408" y="6970"/>
                  </a:lnTo>
                  <a:lnTo>
                    <a:pt x="8451" y="7239"/>
                  </a:lnTo>
                  <a:lnTo>
                    <a:pt x="9529" y="7509"/>
                  </a:lnTo>
                  <a:lnTo>
                    <a:pt x="10067" y="7643"/>
                  </a:lnTo>
                  <a:lnTo>
                    <a:pt x="10572" y="7812"/>
                  </a:lnTo>
                  <a:lnTo>
                    <a:pt x="12222" y="8418"/>
                  </a:lnTo>
                  <a:lnTo>
                    <a:pt x="13872" y="9024"/>
                  </a:lnTo>
                  <a:lnTo>
                    <a:pt x="14714" y="9327"/>
                  </a:lnTo>
                  <a:lnTo>
                    <a:pt x="15555" y="9596"/>
                  </a:lnTo>
                  <a:lnTo>
                    <a:pt x="16397" y="9865"/>
                  </a:lnTo>
                  <a:lnTo>
                    <a:pt x="17239" y="10067"/>
                  </a:lnTo>
                  <a:lnTo>
                    <a:pt x="17205" y="10101"/>
                  </a:lnTo>
                  <a:lnTo>
                    <a:pt x="17205" y="10168"/>
                  </a:lnTo>
                  <a:lnTo>
                    <a:pt x="16565" y="11818"/>
                  </a:lnTo>
                  <a:lnTo>
                    <a:pt x="15959" y="13468"/>
                  </a:lnTo>
                  <a:lnTo>
                    <a:pt x="15724" y="14209"/>
                  </a:lnTo>
                  <a:lnTo>
                    <a:pt x="15522" y="14983"/>
                  </a:lnTo>
                  <a:lnTo>
                    <a:pt x="15320" y="15757"/>
                  </a:lnTo>
                  <a:lnTo>
                    <a:pt x="15084" y="16532"/>
                  </a:lnTo>
                  <a:lnTo>
                    <a:pt x="13771" y="16262"/>
                  </a:lnTo>
                  <a:lnTo>
                    <a:pt x="12222" y="15858"/>
                  </a:lnTo>
                  <a:lnTo>
                    <a:pt x="10673" y="15421"/>
                  </a:lnTo>
                  <a:lnTo>
                    <a:pt x="9125" y="14882"/>
                  </a:lnTo>
                  <a:lnTo>
                    <a:pt x="7610" y="14343"/>
                  </a:lnTo>
                  <a:lnTo>
                    <a:pt x="6532" y="13939"/>
                  </a:lnTo>
                  <a:lnTo>
                    <a:pt x="5489" y="13569"/>
                  </a:lnTo>
                  <a:lnTo>
                    <a:pt x="4411" y="13232"/>
                  </a:lnTo>
                  <a:lnTo>
                    <a:pt x="3839" y="13098"/>
                  </a:lnTo>
                  <a:lnTo>
                    <a:pt x="3300" y="12963"/>
                  </a:lnTo>
                  <a:lnTo>
                    <a:pt x="1549" y="12593"/>
                  </a:lnTo>
                  <a:lnTo>
                    <a:pt x="1785" y="12155"/>
                  </a:lnTo>
                  <a:lnTo>
                    <a:pt x="1953" y="11717"/>
                  </a:lnTo>
                  <a:lnTo>
                    <a:pt x="2256" y="10774"/>
                  </a:lnTo>
                  <a:lnTo>
                    <a:pt x="2795" y="8889"/>
                  </a:lnTo>
                  <a:lnTo>
                    <a:pt x="2963" y="8148"/>
                  </a:lnTo>
                  <a:lnTo>
                    <a:pt x="3132" y="7408"/>
                  </a:lnTo>
                  <a:lnTo>
                    <a:pt x="3233" y="7004"/>
                  </a:lnTo>
                  <a:lnTo>
                    <a:pt x="3367" y="6633"/>
                  </a:lnTo>
                  <a:lnTo>
                    <a:pt x="3502" y="6297"/>
                  </a:lnTo>
                  <a:lnTo>
                    <a:pt x="3704" y="5994"/>
                  </a:lnTo>
                  <a:lnTo>
                    <a:pt x="3704" y="5926"/>
                  </a:lnTo>
                  <a:close/>
                  <a:moveTo>
                    <a:pt x="17441" y="10101"/>
                  </a:moveTo>
                  <a:lnTo>
                    <a:pt x="18114" y="10236"/>
                  </a:lnTo>
                  <a:lnTo>
                    <a:pt x="18787" y="10337"/>
                  </a:lnTo>
                  <a:lnTo>
                    <a:pt x="18518" y="11246"/>
                  </a:lnTo>
                  <a:lnTo>
                    <a:pt x="18249" y="12155"/>
                  </a:lnTo>
                  <a:lnTo>
                    <a:pt x="18080" y="12593"/>
                  </a:lnTo>
                  <a:lnTo>
                    <a:pt x="17912" y="13030"/>
                  </a:lnTo>
                  <a:lnTo>
                    <a:pt x="17744" y="13468"/>
                  </a:lnTo>
                  <a:lnTo>
                    <a:pt x="17575" y="13906"/>
                  </a:lnTo>
                  <a:lnTo>
                    <a:pt x="17340" y="14680"/>
                  </a:lnTo>
                  <a:lnTo>
                    <a:pt x="17171" y="15488"/>
                  </a:lnTo>
                  <a:lnTo>
                    <a:pt x="16936" y="16262"/>
                  </a:lnTo>
                  <a:lnTo>
                    <a:pt x="16801" y="16666"/>
                  </a:lnTo>
                  <a:lnTo>
                    <a:pt x="16599" y="17037"/>
                  </a:lnTo>
                  <a:lnTo>
                    <a:pt x="16397" y="16902"/>
                  </a:lnTo>
                  <a:lnTo>
                    <a:pt x="16161" y="16801"/>
                  </a:lnTo>
                  <a:lnTo>
                    <a:pt x="15656" y="16666"/>
                  </a:lnTo>
                  <a:lnTo>
                    <a:pt x="15353" y="16599"/>
                  </a:lnTo>
                  <a:lnTo>
                    <a:pt x="15589" y="15825"/>
                  </a:lnTo>
                  <a:lnTo>
                    <a:pt x="15791" y="15050"/>
                  </a:lnTo>
                  <a:lnTo>
                    <a:pt x="15993" y="14276"/>
                  </a:lnTo>
                  <a:lnTo>
                    <a:pt x="16195" y="13535"/>
                  </a:lnTo>
                  <a:lnTo>
                    <a:pt x="16498" y="12694"/>
                  </a:lnTo>
                  <a:lnTo>
                    <a:pt x="16835" y="11852"/>
                  </a:lnTo>
                  <a:lnTo>
                    <a:pt x="17138" y="11010"/>
                  </a:lnTo>
                  <a:lnTo>
                    <a:pt x="17441" y="10168"/>
                  </a:lnTo>
                  <a:lnTo>
                    <a:pt x="17441" y="10135"/>
                  </a:lnTo>
                  <a:lnTo>
                    <a:pt x="17441" y="10101"/>
                  </a:lnTo>
                  <a:close/>
                  <a:moveTo>
                    <a:pt x="3805" y="1"/>
                  </a:moveTo>
                  <a:lnTo>
                    <a:pt x="3738" y="34"/>
                  </a:lnTo>
                  <a:lnTo>
                    <a:pt x="3670" y="68"/>
                  </a:lnTo>
                  <a:lnTo>
                    <a:pt x="3670" y="135"/>
                  </a:lnTo>
                  <a:lnTo>
                    <a:pt x="3704" y="203"/>
                  </a:lnTo>
                  <a:lnTo>
                    <a:pt x="3670" y="472"/>
                  </a:lnTo>
                  <a:lnTo>
                    <a:pt x="3603" y="775"/>
                  </a:lnTo>
                  <a:lnTo>
                    <a:pt x="3401" y="1314"/>
                  </a:lnTo>
                  <a:lnTo>
                    <a:pt x="3165" y="1886"/>
                  </a:lnTo>
                  <a:lnTo>
                    <a:pt x="2930" y="2425"/>
                  </a:lnTo>
                  <a:lnTo>
                    <a:pt x="2694" y="3098"/>
                  </a:lnTo>
                  <a:lnTo>
                    <a:pt x="2458" y="3805"/>
                  </a:lnTo>
                  <a:lnTo>
                    <a:pt x="1987" y="5186"/>
                  </a:lnTo>
                  <a:lnTo>
                    <a:pt x="1987" y="5253"/>
                  </a:lnTo>
                  <a:lnTo>
                    <a:pt x="2021" y="5287"/>
                  </a:lnTo>
                  <a:lnTo>
                    <a:pt x="2021" y="5388"/>
                  </a:lnTo>
                  <a:lnTo>
                    <a:pt x="2088" y="5421"/>
                  </a:lnTo>
                  <a:lnTo>
                    <a:pt x="2256" y="5489"/>
                  </a:lnTo>
                  <a:lnTo>
                    <a:pt x="1920" y="6297"/>
                  </a:lnTo>
                  <a:lnTo>
                    <a:pt x="1650" y="7105"/>
                  </a:lnTo>
                  <a:lnTo>
                    <a:pt x="1179" y="8788"/>
                  </a:lnTo>
                  <a:lnTo>
                    <a:pt x="674" y="10471"/>
                  </a:lnTo>
                  <a:lnTo>
                    <a:pt x="405" y="11280"/>
                  </a:lnTo>
                  <a:lnTo>
                    <a:pt x="102" y="12088"/>
                  </a:lnTo>
                  <a:lnTo>
                    <a:pt x="34" y="12121"/>
                  </a:lnTo>
                  <a:lnTo>
                    <a:pt x="1" y="12155"/>
                  </a:lnTo>
                  <a:lnTo>
                    <a:pt x="1" y="12222"/>
                  </a:lnTo>
                  <a:lnTo>
                    <a:pt x="34" y="12290"/>
                  </a:lnTo>
                  <a:lnTo>
                    <a:pt x="68" y="12357"/>
                  </a:lnTo>
                  <a:lnTo>
                    <a:pt x="203" y="12424"/>
                  </a:lnTo>
                  <a:lnTo>
                    <a:pt x="506" y="12559"/>
                  </a:lnTo>
                  <a:lnTo>
                    <a:pt x="910" y="12694"/>
                  </a:lnTo>
                  <a:lnTo>
                    <a:pt x="1314" y="12795"/>
                  </a:lnTo>
                  <a:lnTo>
                    <a:pt x="2122" y="12963"/>
                  </a:lnTo>
                  <a:lnTo>
                    <a:pt x="4007" y="13401"/>
                  </a:lnTo>
                  <a:lnTo>
                    <a:pt x="4950" y="13670"/>
                  </a:lnTo>
                  <a:lnTo>
                    <a:pt x="5893" y="13973"/>
                  </a:lnTo>
                  <a:lnTo>
                    <a:pt x="8990" y="15084"/>
                  </a:lnTo>
                  <a:lnTo>
                    <a:pt x="10539" y="15623"/>
                  </a:lnTo>
                  <a:lnTo>
                    <a:pt x="12121" y="16094"/>
                  </a:lnTo>
                  <a:lnTo>
                    <a:pt x="13300" y="16397"/>
                  </a:lnTo>
                  <a:lnTo>
                    <a:pt x="14478" y="16666"/>
                  </a:lnTo>
                  <a:lnTo>
                    <a:pt x="15084" y="16767"/>
                  </a:lnTo>
                  <a:lnTo>
                    <a:pt x="15151" y="16801"/>
                  </a:lnTo>
                  <a:lnTo>
                    <a:pt x="15219" y="16801"/>
                  </a:lnTo>
                  <a:lnTo>
                    <a:pt x="15623" y="16868"/>
                  </a:lnTo>
                  <a:lnTo>
                    <a:pt x="15959" y="16969"/>
                  </a:lnTo>
                  <a:lnTo>
                    <a:pt x="16262" y="17104"/>
                  </a:lnTo>
                  <a:lnTo>
                    <a:pt x="16397" y="17171"/>
                  </a:lnTo>
                  <a:lnTo>
                    <a:pt x="16498" y="17272"/>
                  </a:lnTo>
                  <a:lnTo>
                    <a:pt x="16498" y="17373"/>
                  </a:lnTo>
                  <a:lnTo>
                    <a:pt x="16565" y="17407"/>
                  </a:lnTo>
                  <a:lnTo>
                    <a:pt x="16633" y="17441"/>
                  </a:lnTo>
                  <a:lnTo>
                    <a:pt x="16700" y="17407"/>
                  </a:lnTo>
                  <a:lnTo>
                    <a:pt x="16734" y="17373"/>
                  </a:lnTo>
                  <a:lnTo>
                    <a:pt x="16936" y="17003"/>
                  </a:lnTo>
                  <a:lnTo>
                    <a:pt x="17104" y="16599"/>
                  </a:lnTo>
                  <a:lnTo>
                    <a:pt x="17239" y="16195"/>
                  </a:lnTo>
                  <a:lnTo>
                    <a:pt x="17340" y="15791"/>
                  </a:lnTo>
                  <a:lnTo>
                    <a:pt x="17542" y="14983"/>
                  </a:lnTo>
                  <a:lnTo>
                    <a:pt x="17777" y="14175"/>
                  </a:lnTo>
                  <a:lnTo>
                    <a:pt x="17912" y="13670"/>
                  </a:lnTo>
                  <a:lnTo>
                    <a:pt x="18080" y="13199"/>
                  </a:lnTo>
                  <a:lnTo>
                    <a:pt x="18451" y="12290"/>
                  </a:lnTo>
                  <a:lnTo>
                    <a:pt x="18619" y="11818"/>
                  </a:lnTo>
                  <a:lnTo>
                    <a:pt x="18754" y="11347"/>
                  </a:lnTo>
                  <a:lnTo>
                    <a:pt x="18888" y="10875"/>
                  </a:lnTo>
                  <a:lnTo>
                    <a:pt x="18956" y="10370"/>
                  </a:lnTo>
                  <a:lnTo>
                    <a:pt x="18989" y="10370"/>
                  </a:lnTo>
                  <a:lnTo>
                    <a:pt x="19023" y="10438"/>
                  </a:lnTo>
                  <a:lnTo>
                    <a:pt x="19124" y="10471"/>
                  </a:lnTo>
                  <a:lnTo>
                    <a:pt x="19191" y="10438"/>
                  </a:lnTo>
                  <a:lnTo>
                    <a:pt x="19259" y="10370"/>
                  </a:lnTo>
                  <a:lnTo>
                    <a:pt x="19730" y="8788"/>
                  </a:lnTo>
                  <a:lnTo>
                    <a:pt x="20168" y="7206"/>
                  </a:lnTo>
                  <a:lnTo>
                    <a:pt x="20302" y="6701"/>
                  </a:lnTo>
                  <a:lnTo>
                    <a:pt x="20370" y="6196"/>
                  </a:lnTo>
                  <a:lnTo>
                    <a:pt x="20504" y="5691"/>
                  </a:lnTo>
                  <a:lnTo>
                    <a:pt x="20572" y="5455"/>
                  </a:lnTo>
                  <a:lnTo>
                    <a:pt x="20706" y="5219"/>
                  </a:lnTo>
                  <a:lnTo>
                    <a:pt x="20740" y="5186"/>
                  </a:lnTo>
                  <a:lnTo>
                    <a:pt x="20774" y="5118"/>
                  </a:lnTo>
                  <a:lnTo>
                    <a:pt x="20774" y="5085"/>
                  </a:lnTo>
                  <a:lnTo>
                    <a:pt x="20774" y="5017"/>
                  </a:lnTo>
                  <a:lnTo>
                    <a:pt x="20706" y="4984"/>
                  </a:lnTo>
                  <a:lnTo>
                    <a:pt x="19797" y="4613"/>
                  </a:lnTo>
                  <a:lnTo>
                    <a:pt x="18888" y="4310"/>
                  </a:lnTo>
                  <a:lnTo>
                    <a:pt x="17979" y="4041"/>
                  </a:lnTo>
                  <a:lnTo>
                    <a:pt x="17037" y="3805"/>
                  </a:lnTo>
                  <a:lnTo>
                    <a:pt x="15959" y="3536"/>
                  </a:lnTo>
                  <a:lnTo>
                    <a:pt x="14916" y="3199"/>
                  </a:lnTo>
                  <a:lnTo>
                    <a:pt x="13872" y="2829"/>
                  </a:lnTo>
                  <a:lnTo>
                    <a:pt x="12862" y="2458"/>
                  </a:lnTo>
                  <a:lnTo>
                    <a:pt x="11784" y="2054"/>
                  </a:lnTo>
                  <a:lnTo>
                    <a:pt x="10741" y="1684"/>
                  </a:lnTo>
                  <a:lnTo>
                    <a:pt x="9630" y="1381"/>
                  </a:lnTo>
                  <a:lnTo>
                    <a:pt x="8552" y="1112"/>
                  </a:lnTo>
                  <a:lnTo>
                    <a:pt x="7340" y="842"/>
                  </a:lnTo>
                  <a:lnTo>
                    <a:pt x="6162" y="539"/>
                  </a:lnTo>
                  <a:lnTo>
                    <a:pt x="4984" y="270"/>
                  </a:lnTo>
                  <a:lnTo>
                    <a:pt x="38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5685289" y="485576"/>
              <a:ext cx="7600" cy="13500"/>
            </a:xfrm>
            <a:custGeom>
              <a:avLst/>
              <a:gdLst/>
              <a:ahLst/>
              <a:cxnLst/>
              <a:rect l="0" t="0" r="0" b="0"/>
              <a:pathLst>
                <a:path w="304" h="540" extrusionOk="0">
                  <a:moveTo>
                    <a:pt x="202" y="0"/>
                  </a:moveTo>
                  <a:lnTo>
                    <a:pt x="169" y="34"/>
                  </a:lnTo>
                  <a:lnTo>
                    <a:pt x="34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34" y="539"/>
                  </a:lnTo>
                  <a:lnTo>
                    <a:pt x="135" y="539"/>
                  </a:lnTo>
                  <a:lnTo>
                    <a:pt x="169" y="505"/>
                  </a:lnTo>
                  <a:lnTo>
                    <a:pt x="202" y="404"/>
                  </a:lnTo>
                  <a:lnTo>
                    <a:pt x="236" y="303"/>
                  </a:lnTo>
                  <a:lnTo>
                    <a:pt x="303" y="101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5657514" y="557951"/>
              <a:ext cx="8450" cy="13500"/>
            </a:xfrm>
            <a:custGeom>
              <a:avLst/>
              <a:gdLst/>
              <a:ahLst/>
              <a:cxnLst/>
              <a:rect l="0" t="0" r="0" b="0"/>
              <a:pathLst>
                <a:path w="338" h="540" extrusionOk="0">
                  <a:moveTo>
                    <a:pt x="270" y="1"/>
                  </a:moveTo>
                  <a:lnTo>
                    <a:pt x="202" y="35"/>
                  </a:lnTo>
                  <a:lnTo>
                    <a:pt x="135" y="102"/>
                  </a:lnTo>
                  <a:lnTo>
                    <a:pt x="68" y="203"/>
                  </a:lnTo>
                  <a:lnTo>
                    <a:pt x="0" y="338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01" y="540"/>
                  </a:lnTo>
                  <a:lnTo>
                    <a:pt x="135" y="506"/>
                  </a:lnTo>
                  <a:lnTo>
                    <a:pt x="202" y="405"/>
                  </a:lnTo>
                  <a:lnTo>
                    <a:pt x="236" y="304"/>
                  </a:lnTo>
                  <a:lnTo>
                    <a:pt x="337" y="136"/>
                  </a:lnTo>
                  <a:lnTo>
                    <a:pt x="337" y="68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5754314" y="392151"/>
              <a:ext cx="18525" cy="7600"/>
            </a:xfrm>
            <a:custGeom>
              <a:avLst/>
              <a:gdLst/>
              <a:ahLst/>
              <a:cxnLst/>
              <a:rect l="0" t="0" r="0" b="0"/>
              <a:pathLst>
                <a:path w="741" h="304" extrusionOk="0">
                  <a:moveTo>
                    <a:pt x="34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69" y="236"/>
                  </a:lnTo>
                  <a:lnTo>
                    <a:pt x="337" y="270"/>
                  </a:lnTo>
                  <a:lnTo>
                    <a:pt x="505" y="303"/>
                  </a:lnTo>
                  <a:lnTo>
                    <a:pt x="674" y="270"/>
                  </a:lnTo>
                  <a:lnTo>
                    <a:pt x="741" y="202"/>
                  </a:lnTo>
                  <a:lnTo>
                    <a:pt x="741" y="169"/>
                  </a:lnTo>
                  <a:lnTo>
                    <a:pt x="707" y="101"/>
                  </a:lnTo>
                  <a:lnTo>
                    <a:pt x="640" y="68"/>
                  </a:lnTo>
                  <a:lnTo>
                    <a:pt x="236" y="68"/>
                  </a:lnTo>
                  <a:lnTo>
                    <a:pt x="101" y="34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5783764" y="400550"/>
              <a:ext cx="21075" cy="7600"/>
            </a:xfrm>
            <a:custGeom>
              <a:avLst/>
              <a:gdLst/>
              <a:ahLst/>
              <a:cxnLst/>
              <a:rect l="0" t="0" r="0" b="0"/>
              <a:pathLst>
                <a:path w="843" h="304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405" y="237"/>
                  </a:lnTo>
                  <a:lnTo>
                    <a:pt x="573" y="304"/>
                  </a:lnTo>
                  <a:lnTo>
                    <a:pt x="842" y="304"/>
                  </a:lnTo>
                  <a:lnTo>
                    <a:pt x="842" y="237"/>
                  </a:lnTo>
                  <a:lnTo>
                    <a:pt x="842" y="203"/>
                  </a:lnTo>
                  <a:lnTo>
                    <a:pt x="809" y="169"/>
                  </a:lnTo>
                  <a:lnTo>
                    <a:pt x="438" y="68"/>
                  </a:lnTo>
                  <a:lnTo>
                    <a:pt x="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3921918" y="624451"/>
              <a:ext cx="579124" cy="264325"/>
            </a:xfrm>
            <a:custGeom>
              <a:avLst/>
              <a:gdLst/>
              <a:ahLst/>
              <a:cxnLst/>
              <a:rect l="0" t="0" r="0" b="0"/>
              <a:pathLst>
                <a:path w="23165" h="10573" extrusionOk="0">
                  <a:moveTo>
                    <a:pt x="1718" y="506"/>
                  </a:moveTo>
                  <a:lnTo>
                    <a:pt x="1853" y="539"/>
                  </a:lnTo>
                  <a:lnTo>
                    <a:pt x="2189" y="640"/>
                  </a:lnTo>
                  <a:lnTo>
                    <a:pt x="2021" y="1044"/>
                  </a:lnTo>
                  <a:lnTo>
                    <a:pt x="1853" y="1482"/>
                  </a:lnTo>
                  <a:lnTo>
                    <a:pt x="1718" y="1920"/>
                  </a:lnTo>
                  <a:lnTo>
                    <a:pt x="1583" y="2357"/>
                  </a:lnTo>
                  <a:lnTo>
                    <a:pt x="1415" y="2728"/>
                  </a:lnTo>
                  <a:lnTo>
                    <a:pt x="1314" y="3132"/>
                  </a:lnTo>
                  <a:lnTo>
                    <a:pt x="1179" y="3536"/>
                  </a:lnTo>
                  <a:lnTo>
                    <a:pt x="1112" y="3940"/>
                  </a:lnTo>
                  <a:lnTo>
                    <a:pt x="809" y="3872"/>
                  </a:lnTo>
                  <a:lnTo>
                    <a:pt x="573" y="3805"/>
                  </a:lnTo>
                  <a:lnTo>
                    <a:pt x="439" y="3704"/>
                  </a:lnTo>
                  <a:lnTo>
                    <a:pt x="371" y="3603"/>
                  </a:lnTo>
                  <a:lnTo>
                    <a:pt x="304" y="3502"/>
                  </a:lnTo>
                  <a:lnTo>
                    <a:pt x="237" y="3334"/>
                  </a:lnTo>
                  <a:lnTo>
                    <a:pt x="270" y="2997"/>
                  </a:lnTo>
                  <a:lnTo>
                    <a:pt x="304" y="2694"/>
                  </a:lnTo>
                  <a:lnTo>
                    <a:pt x="472" y="2054"/>
                  </a:lnTo>
                  <a:lnTo>
                    <a:pt x="674" y="1415"/>
                  </a:lnTo>
                  <a:lnTo>
                    <a:pt x="843" y="1112"/>
                  </a:lnTo>
                  <a:lnTo>
                    <a:pt x="1011" y="809"/>
                  </a:lnTo>
                  <a:lnTo>
                    <a:pt x="1146" y="674"/>
                  </a:lnTo>
                  <a:lnTo>
                    <a:pt x="1280" y="607"/>
                  </a:lnTo>
                  <a:lnTo>
                    <a:pt x="1415" y="539"/>
                  </a:lnTo>
                  <a:lnTo>
                    <a:pt x="1550" y="506"/>
                  </a:lnTo>
                  <a:close/>
                  <a:moveTo>
                    <a:pt x="18956" y="4815"/>
                  </a:moveTo>
                  <a:lnTo>
                    <a:pt x="19192" y="4883"/>
                  </a:lnTo>
                  <a:lnTo>
                    <a:pt x="19057" y="5152"/>
                  </a:lnTo>
                  <a:lnTo>
                    <a:pt x="18956" y="5421"/>
                  </a:lnTo>
                  <a:lnTo>
                    <a:pt x="18889" y="5691"/>
                  </a:lnTo>
                  <a:lnTo>
                    <a:pt x="18855" y="5859"/>
                  </a:lnTo>
                  <a:lnTo>
                    <a:pt x="18821" y="5994"/>
                  </a:lnTo>
                  <a:lnTo>
                    <a:pt x="18720" y="5960"/>
                  </a:lnTo>
                  <a:lnTo>
                    <a:pt x="18754" y="5926"/>
                  </a:lnTo>
                  <a:lnTo>
                    <a:pt x="18788" y="5623"/>
                  </a:lnTo>
                  <a:lnTo>
                    <a:pt x="18821" y="5287"/>
                  </a:lnTo>
                  <a:lnTo>
                    <a:pt x="18956" y="4815"/>
                  </a:lnTo>
                  <a:close/>
                  <a:moveTo>
                    <a:pt x="19394" y="4950"/>
                  </a:moveTo>
                  <a:lnTo>
                    <a:pt x="19629" y="5017"/>
                  </a:lnTo>
                  <a:lnTo>
                    <a:pt x="19427" y="5354"/>
                  </a:lnTo>
                  <a:lnTo>
                    <a:pt x="19326" y="5691"/>
                  </a:lnTo>
                  <a:lnTo>
                    <a:pt x="19259" y="5893"/>
                  </a:lnTo>
                  <a:lnTo>
                    <a:pt x="19225" y="6128"/>
                  </a:lnTo>
                  <a:lnTo>
                    <a:pt x="19057" y="6095"/>
                  </a:lnTo>
                  <a:lnTo>
                    <a:pt x="19091" y="5825"/>
                  </a:lnTo>
                  <a:lnTo>
                    <a:pt x="19158" y="5556"/>
                  </a:lnTo>
                  <a:lnTo>
                    <a:pt x="19225" y="5253"/>
                  </a:lnTo>
                  <a:lnTo>
                    <a:pt x="19293" y="5085"/>
                  </a:lnTo>
                  <a:lnTo>
                    <a:pt x="19360" y="4950"/>
                  </a:lnTo>
                  <a:close/>
                  <a:moveTo>
                    <a:pt x="19764" y="5051"/>
                  </a:moveTo>
                  <a:lnTo>
                    <a:pt x="20000" y="5118"/>
                  </a:lnTo>
                  <a:lnTo>
                    <a:pt x="19865" y="5388"/>
                  </a:lnTo>
                  <a:lnTo>
                    <a:pt x="19764" y="5691"/>
                  </a:lnTo>
                  <a:lnTo>
                    <a:pt x="19697" y="5960"/>
                  </a:lnTo>
                  <a:lnTo>
                    <a:pt x="19629" y="6263"/>
                  </a:lnTo>
                  <a:lnTo>
                    <a:pt x="19461" y="6229"/>
                  </a:lnTo>
                  <a:lnTo>
                    <a:pt x="19495" y="5926"/>
                  </a:lnTo>
                  <a:lnTo>
                    <a:pt x="19562" y="5623"/>
                  </a:lnTo>
                  <a:lnTo>
                    <a:pt x="19629" y="5320"/>
                  </a:lnTo>
                  <a:lnTo>
                    <a:pt x="19764" y="5051"/>
                  </a:lnTo>
                  <a:close/>
                  <a:moveTo>
                    <a:pt x="20168" y="5152"/>
                  </a:moveTo>
                  <a:lnTo>
                    <a:pt x="20370" y="5219"/>
                  </a:lnTo>
                  <a:lnTo>
                    <a:pt x="20269" y="5489"/>
                  </a:lnTo>
                  <a:lnTo>
                    <a:pt x="20168" y="5792"/>
                  </a:lnTo>
                  <a:lnTo>
                    <a:pt x="20000" y="6398"/>
                  </a:lnTo>
                  <a:lnTo>
                    <a:pt x="19831" y="6330"/>
                  </a:lnTo>
                  <a:lnTo>
                    <a:pt x="19899" y="6027"/>
                  </a:lnTo>
                  <a:lnTo>
                    <a:pt x="19966" y="5758"/>
                  </a:lnTo>
                  <a:lnTo>
                    <a:pt x="20168" y="5152"/>
                  </a:lnTo>
                  <a:close/>
                  <a:moveTo>
                    <a:pt x="20538" y="5287"/>
                  </a:moveTo>
                  <a:lnTo>
                    <a:pt x="20808" y="5354"/>
                  </a:lnTo>
                  <a:lnTo>
                    <a:pt x="20740" y="5657"/>
                  </a:lnTo>
                  <a:lnTo>
                    <a:pt x="20673" y="5960"/>
                  </a:lnTo>
                  <a:lnTo>
                    <a:pt x="20572" y="6532"/>
                  </a:lnTo>
                  <a:lnTo>
                    <a:pt x="20235" y="6431"/>
                  </a:lnTo>
                  <a:lnTo>
                    <a:pt x="20336" y="6162"/>
                  </a:lnTo>
                  <a:lnTo>
                    <a:pt x="20404" y="5859"/>
                  </a:lnTo>
                  <a:lnTo>
                    <a:pt x="20538" y="5287"/>
                  </a:lnTo>
                  <a:close/>
                  <a:moveTo>
                    <a:pt x="20976" y="5421"/>
                  </a:moveTo>
                  <a:lnTo>
                    <a:pt x="21212" y="5489"/>
                  </a:lnTo>
                  <a:lnTo>
                    <a:pt x="21144" y="5724"/>
                  </a:lnTo>
                  <a:lnTo>
                    <a:pt x="21111" y="5960"/>
                  </a:lnTo>
                  <a:lnTo>
                    <a:pt x="21043" y="6330"/>
                  </a:lnTo>
                  <a:lnTo>
                    <a:pt x="21043" y="6499"/>
                  </a:lnTo>
                  <a:lnTo>
                    <a:pt x="21043" y="6667"/>
                  </a:lnTo>
                  <a:lnTo>
                    <a:pt x="20774" y="6600"/>
                  </a:lnTo>
                  <a:lnTo>
                    <a:pt x="20976" y="5421"/>
                  </a:lnTo>
                  <a:close/>
                  <a:moveTo>
                    <a:pt x="21380" y="5556"/>
                  </a:moveTo>
                  <a:lnTo>
                    <a:pt x="21447" y="5590"/>
                  </a:lnTo>
                  <a:lnTo>
                    <a:pt x="21717" y="5657"/>
                  </a:lnTo>
                  <a:lnTo>
                    <a:pt x="21582" y="5926"/>
                  </a:lnTo>
                  <a:lnTo>
                    <a:pt x="21481" y="6196"/>
                  </a:lnTo>
                  <a:lnTo>
                    <a:pt x="21380" y="6499"/>
                  </a:lnTo>
                  <a:lnTo>
                    <a:pt x="21380" y="6633"/>
                  </a:lnTo>
                  <a:lnTo>
                    <a:pt x="21380" y="6768"/>
                  </a:lnTo>
                  <a:lnTo>
                    <a:pt x="21279" y="6734"/>
                  </a:lnTo>
                  <a:lnTo>
                    <a:pt x="21279" y="6431"/>
                  </a:lnTo>
                  <a:lnTo>
                    <a:pt x="21279" y="6128"/>
                  </a:lnTo>
                  <a:lnTo>
                    <a:pt x="21313" y="5859"/>
                  </a:lnTo>
                  <a:lnTo>
                    <a:pt x="21380" y="5556"/>
                  </a:lnTo>
                  <a:close/>
                  <a:moveTo>
                    <a:pt x="21851" y="5724"/>
                  </a:moveTo>
                  <a:lnTo>
                    <a:pt x="22020" y="5792"/>
                  </a:lnTo>
                  <a:lnTo>
                    <a:pt x="21919" y="6061"/>
                  </a:lnTo>
                  <a:lnTo>
                    <a:pt x="21818" y="6297"/>
                  </a:lnTo>
                  <a:lnTo>
                    <a:pt x="21750" y="6600"/>
                  </a:lnTo>
                  <a:lnTo>
                    <a:pt x="21717" y="6869"/>
                  </a:lnTo>
                  <a:lnTo>
                    <a:pt x="21582" y="6802"/>
                  </a:lnTo>
                  <a:lnTo>
                    <a:pt x="21616" y="6566"/>
                  </a:lnTo>
                  <a:lnTo>
                    <a:pt x="21683" y="6297"/>
                  </a:lnTo>
                  <a:lnTo>
                    <a:pt x="21851" y="5724"/>
                  </a:lnTo>
                  <a:close/>
                  <a:moveTo>
                    <a:pt x="22188" y="5859"/>
                  </a:moveTo>
                  <a:lnTo>
                    <a:pt x="22424" y="5994"/>
                  </a:lnTo>
                  <a:lnTo>
                    <a:pt x="22255" y="6364"/>
                  </a:lnTo>
                  <a:lnTo>
                    <a:pt x="22154" y="6667"/>
                  </a:lnTo>
                  <a:lnTo>
                    <a:pt x="22053" y="6936"/>
                  </a:lnTo>
                  <a:lnTo>
                    <a:pt x="21885" y="6903"/>
                  </a:lnTo>
                  <a:lnTo>
                    <a:pt x="21986" y="6667"/>
                  </a:lnTo>
                  <a:lnTo>
                    <a:pt x="22053" y="6398"/>
                  </a:lnTo>
                  <a:lnTo>
                    <a:pt x="22087" y="6128"/>
                  </a:lnTo>
                  <a:lnTo>
                    <a:pt x="22188" y="5859"/>
                  </a:lnTo>
                  <a:close/>
                  <a:moveTo>
                    <a:pt x="22592" y="6095"/>
                  </a:moveTo>
                  <a:lnTo>
                    <a:pt x="22760" y="6263"/>
                  </a:lnTo>
                  <a:lnTo>
                    <a:pt x="22861" y="6431"/>
                  </a:lnTo>
                  <a:lnTo>
                    <a:pt x="22659" y="7138"/>
                  </a:lnTo>
                  <a:lnTo>
                    <a:pt x="22222" y="7004"/>
                  </a:lnTo>
                  <a:lnTo>
                    <a:pt x="22323" y="6768"/>
                  </a:lnTo>
                  <a:lnTo>
                    <a:pt x="22424" y="6499"/>
                  </a:lnTo>
                  <a:lnTo>
                    <a:pt x="22592" y="6095"/>
                  </a:lnTo>
                  <a:close/>
                  <a:moveTo>
                    <a:pt x="2627" y="203"/>
                  </a:moveTo>
                  <a:lnTo>
                    <a:pt x="2930" y="236"/>
                  </a:lnTo>
                  <a:lnTo>
                    <a:pt x="3233" y="304"/>
                  </a:lnTo>
                  <a:lnTo>
                    <a:pt x="3536" y="438"/>
                  </a:lnTo>
                  <a:lnTo>
                    <a:pt x="3805" y="573"/>
                  </a:lnTo>
                  <a:lnTo>
                    <a:pt x="4411" y="876"/>
                  </a:lnTo>
                  <a:lnTo>
                    <a:pt x="4950" y="1145"/>
                  </a:lnTo>
                  <a:lnTo>
                    <a:pt x="5287" y="1280"/>
                  </a:lnTo>
                  <a:lnTo>
                    <a:pt x="5657" y="1415"/>
                  </a:lnTo>
                  <a:lnTo>
                    <a:pt x="6364" y="1583"/>
                  </a:lnTo>
                  <a:lnTo>
                    <a:pt x="7812" y="1886"/>
                  </a:lnTo>
                  <a:lnTo>
                    <a:pt x="9563" y="2290"/>
                  </a:lnTo>
                  <a:lnTo>
                    <a:pt x="11280" y="2761"/>
                  </a:lnTo>
                  <a:lnTo>
                    <a:pt x="14747" y="3704"/>
                  </a:lnTo>
                  <a:lnTo>
                    <a:pt x="16970" y="4310"/>
                  </a:lnTo>
                  <a:lnTo>
                    <a:pt x="16768" y="4815"/>
                  </a:lnTo>
                  <a:lnTo>
                    <a:pt x="16566" y="5388"/>
                  </a:lnTo>
                  <a:lnTo>
                    <a:pt x="16431" y="5926"/>
                  </a:lnTo>
                  <a:lnTo>
                    <a:pt x="16263" y="6499"/>
                  </a:lnTo>
                  <a:lnTo>
                    <a:pt x="16094" y="7037"/>
                  </a:lnTo>
                  <a:lnTo>
                    <a:pt x="15926" y="7576"/>
                  </a:lnTo>
                  <a:lnTo>
                    <a:pt x="15825" y="8115"/>
                  </a:lnTo>
                  <a:lnTo>
                    <a:pt x="15757" y="8687"/>
                  </a:lnTo>
                  <a:lnTo>
                    <a:pt x="14579" y="8317"/>
                  </a:lnTo>
                  <a:lnTo>
                    <a:pt x="13367" y="7980"/>
                  </a:lnTo>
                  <a:lnTo>
                    <a:pt x="10977" y="7374"/>
                  </a:lnTo>
                  <a:lnTo>
                    <a:pt x="8115" y="6600"/>
                  </a:lnTo>
                  <a:lnTo>
                    <a:pt x="6667" y="6196"/>
                  </a:lnTo>
                  <a:lnTo>
                    <a:pt x="5253" y="5724"/>
                  </a:lnTo>
                  <a:lnTo>
                    <a:pt x="4782" y="5556"/>
                  </a:lnTo>
                  <a:lnTo>
                    <a:pt x="4310" y="5388"/>
                  </a:lnTo>
                  <a:lnTo>
                    <a:pt x="3300" y="4984"/>
                  </a:lnTo>
                  <a:lnTo>
                    <a:pt x="2795" y="4815"/>
                  </a:lnTo>
                  <a:lnTo>
                    <a:pt x="2290" y="4681"/>
                  </a:lnTo>
                  <a:lnTo>
                    <a:pt x="1785" y="4613"/>
                  </a:lnTo>
                  <a:lnTo>
                    <a:pt x="1280" y="4579"/>
                  </a:lnTo>
                  <a:lnTo>
                    <a:pt x="1348" y="4041"/>
                  </a:lnTo>
                  <a:lnTo>
                    <a:pt x="1482" y="3502"/>
                  </a:lnTo>
                  <a:lnTo>
                    <a:pt x="1617" y="2963"/>
                  </a:lnTo>
                  <a:lnTo>
                    <a:pt x="1785" y="2425"/>
                  </a:lnTo>
                  <a:lnTo>
                    <a:pt x="2156" y="1314"/>
                  </a:lnTo>
                  <a:lnTo>
                    <a:pt x="2358" y="741"/>
                  </a:lnTo>
                  <a:lnTo>
                    <a:pt x="2627" y="236"/>
                  </a:lnTo>
                  <a:lnTo>
                    <a:pt x="2627" y="203"/>
                  </a:lnTo>
                  <a:close/>
                  <a:moveTo>
                    <a:pt x="17441" y="5926"/>
                  </a:moveTo>
                  <a:lnTo>
                    <a:pt x="18552" y="6229"/>
                  </a:lnTo>
                  <a:lnTo>
                    <a:pt x="19663" y="6532"/>
                  </a:lnTo>
                  <a:lnTo>
                    <a:pt x="19697" y="6566"/>
                  </a:lnTo>
                  <a:lnTo>
                    <a:pt x="19831" y="6566"/>
                  </a:lnTo>
                  <a:lnTo>
                    <a:pt x="22626" y="7340"/>
                  </a:lnTo>
                  <a:lnTo>
                    <a:pt x="22424" y="8216"/>
                  </a:lnTo>
                  <a:lnTo>
                    <a:pt x="22255" y="9091"/>
                  </a:lnTo>
                  <a:lnTo>
                    <a:pt x="21010" y="8653"/>
                  </a:lnTo>
                  <a:lnTo>
                    <a:pt x="19730" y="8249"/>
                  </a:lnTo>
                  <a:lnTo>
                    <a:pt x="19057" y="8081"/>
                  </a:lnTo>
                  <a:lnTo>
                    <a:pt x="18384" y="7946"/>
                  </a:lnTo>
                  <a:lnTo>
                    <a:pt x="17677" y="7778"/>
                  </a:lnTo>
                  <a:lnTo>
                    <a:pt x="17340" y="7711"/>
                  </a:lnTo>
                  <a:lnTo>
                    <a:pt x="17003" y="7610"/>
                  </a:lnTo>
                  <a:lnTo>
                    <a:pt x="17172" y="6768"/>
                  </a:lnTo>
                  <a:lnTo>
                    <a:pt x="17273" y="6364"/>
                  </a:lnTo>
                  <a:lnTo>
                    <a:pt x="17441" y="5926"/>
                  </a:lnTo>
                  <a:close/>
                  <a:moveTo>
                    <a:pt x="17172" y="4344"/>
                  </a:moveTo>
                  <a:lnTo>
                    <a:pt x="18754" y="4782"/>
                  </a:lnTo>
                  <a:lnTo>
                    <a:pt x="18687" y="5017"/>
                  </a:lnTo>
                  <a:lnTo>
                    <a:pt x="18619" y="5287"/>
                  </a:lnTo>
                  <a:lnTo>
                    <a:pt x="18552" y="5590"/>
                  </a:lnTo>
                  <a:lnTo>
                    <a:pt x="18518" y="5758"/>
                  </a:lnTo>
                  <a:lnTo>
                    <a:pt x="18552" y="5926"/>
                  </a:lnTo>
                  <a:lnTo>
                    <a:pt x="18283" y="5825"/>
                  </a:lnTo>
                  <a:lnTo>
                    <a:pt x="18013" y="5792"/>
                  </a:lnTo>
                  <a:lnTo>
                    <a:pt x="17710" y="5758"/>
                  </a:lnTo>
                  <a:lnTo>
                    <a:pt x="17441" y="5792"/>
                  </a:lnTo>
                  <a:lnTo>
                    <a:pt x="17407" y="5758"/>
                  </a:lnTo>
                  <a:lnTo>
                    <a:pt x="17374" y="5724"/>
                  </a:lnTo>
                  <a:lnTo>
                    <a:pt x="17340" y="5724"/>
                  </a:lnTo>
                  <a:lnTo>
                    <a:pt x="17273" y="5792"/>
                  </a:lnTo>
                  <a:lnTo>
                    <a:pt x="17172" y="5960"/>
                  </a:lnTo>
                  <a:lnTo>
                    <a:pt x="17071" y="6196"/>
                  </a:lnTo>
                  <a:lnTo>
                    <a:pt x="16902" y="6667"/>
                  </a:lnTo>
                  <a:lnTo>
                    <a:pt x="16801" y="7172"/>
                  </a:lnTo>
                  <a:lnTo>
                    <a:pt x="16801" y="7408"/>
                  </a:lnTo>
                  <a:lnTo>
                    <a:pt x="16801" y="7643"/>
                  </a:lnTo>
                  <a:lnTo>
                    <a:pt x="16835" y="7711"/>
                  </a:lnTo>
                  <a:lnTo>
                    <a:pt x="16902" y="7744"/>
                  </a:lnTo>
                  <a:lnTo>
                    <a:pt x="16936" y="7744"/>
                  </a:lnTo>
                  <a:lnTo>
                    <a:pt x="17205" y="7879"/>
                  </a:lnTo>
                  <a:lnTo>
                    <a:pt x="17508" y="7980"/>
                  </a:lnTo>
                  <a:lnTo>
                    <a:pt x="18114" y="8115"/>
                  </a:lnTo>
                  <a:lnTo>
                    <a:pt x="18081" y="8148"/>
                  </a:lnTo>
                  <a:lnTo>
                    <a:pt x="17946" y="8519"/>
                  </a:lnTo>
                  <a:lnTo>
                    <a:pt x="17811" y="8889"/>
                  </a:lnTo>
                  <a:lnTo>
                    <a:pt x="17710" y="9293"/>
                  </a:lnTo>
                  <a:lnTo>
                    <a:pt x="16599" y="8956"/>
                  </a:lnTo>
                  <a:lnTo>
                    <a:pt x="15993" y="8754"/>
                  </a:lnTo>
                  <a:lnTo>
                    <a:pt x="16027" y="8182"/>
                  </a:lnTo>
                  <a:lnTo>
                    <a:pt x="16128" y="7643"/>
                  </a:lnTo>
                  <a:lnTo>
                    <a:pt x="16263" y="7071"/>
                  </a:lnTo>
                  <a:lnTo>
                    <a:pt x="16431" y="6532"/>
                  </a:lnTo>
                  <a:lnTo>
                    <a:pt x="16801" y="5421"/>
                  </a:lnTo>
                  <a:lnTo>
                    <a:pt x="17003" y="4883"/>
                  </a:lnTo>
                  <a:lnTo>
                    <a:pt x="17172" y="4344"/>
                  </a:lnTo>
                  <a:close/>
                  <a:moveTo>
                    <a:pt x="18283" y="8148"/>
                  </a:moveTo>
                  <a:lnTo>
                    <a:pt x="18552" y="8216"/>
                  </a:lnTo>
                  <a:lnTo>
                    <a:pt x="18417" y="8418"/>
                  </a:lnTo>
                  <a:lnTo>
                    <a:pt x="18316" y="8653"/>
                  </a:lnTo>
                  <a:lnTo>
                    <a:pt x="18148" y="9024"/>
                  </a:lnTo>
                  <a:lnTo>
                    <a:pt x="18114" y="9226"/>
                  </a:lnTo>
                  <a:lnTo>
                    <a:pt x="18081" y="9394"/>
                  </a:lnTo>
                  <a:lnTo>
                    <a:pt x="17912" y="9360"/>
                  </a:lnTo>
                  <a:lnTo>
                    <a:pt x="18148" y="8620"/>
                  </a:lnTo>
                  <a:lnTo>
                    <a:pt x="18249" y="8283"/>
                  </a:lnTo>
                  <a:lnTo>
                    <a:pt x="18283" y="8148"/>
                  </a:lnTo>
                  <a:close/>
                  <a:moveTo>
                    <a:pt x="18889" y="8249"/>
                  </a:moveTo>
                  <a:lnTo>
                    <a:pt x="18788" y="8350"/>
                  </a:lnTo>
                  <a:lnTo>
                    <a:pt x="18720" y="8485"/>
                  </a:lnTo>
                  <a:lnTo>
                    <a:pt x="18653" y="8721"/>
                  </a:lnTo>
                  <a:lnTo>
                    <a:pt x="18518" y="9192"/>
                  </a:lnTo>
                  <a:lnTo>
                    <a:pt x="18451" y="9360"/>
                  </a:lnTo>
                  <a:lnTo>
                    <a:pt x="18451" y="9428"/>
                  </a:lnTo>
                  <a:lnTo>
                    <a:pt x="18451" y="9529"/>
                  </a:lnTo>
                  <a:lnTo>
                    <a:pt x="18283" y="9461"/>
                  </a:lnTo>
                  <a:lnTo>
                    <a:pt x="18350" y="9125"/>
                  </a:lnTo>
                  <a:lnTo>
                    <a:pt x="18485" y="8822"/>
                  </a:lnTo>
                  <a:lnTo>
                    <a:pt x="18754" y="8249"/>
                  </a:lnTo>
                  <a:close/>
                  <a:moveTo>
                    <a:pt x="19091" y="8317"/>
                  </a:moveTo>
                  <a:lnTo>
                    <a:pt x="19293" y="8350"/>
                  </a:lnTo>
                  <a:lnTo>
                    <a:pt x="19158" y="8653"/>
                  </a:lnTo>
                  <a:lnTo>
                    <a:pt x="19091" y="8956"/>
                  </a:lnTo>
                  <a:lnTo>
                    <a:pt x="18956" y="9562"/>
                  </a:lnTo>
                  <a:lnTo>
                    <a:pt x="18990" y="9630"/>
                  </a:lnTo>
                  <a:lnTo>
                    <a:pt x="19023" y="9697"/>
                  </a:lnTo>
                  <a:lnTo>
                    <a:pt x="18552" y="9562"/>
                  </a:lnTo>
                  <a:lnTo>
                    <a:pt x="18619" y="9529"/>
                  </a:lnTo>
                  <a:lnTo>
                    <a:pt x="18653" y="9461"/>
                  </a:lnTo>
                  <a:lnTo>
                    <a:pt x="18720" y="9327"/>
                  </a:lnTo>
                  <a:lnTo>
                    <a:pt x="18788" y="9057"/>
                  </a:lnTo>
                  <a:lnTo>
                    <a:pt x="18855" y="8653"/>
                  </a:lnTo>
                  <a:lnTo>
                    <a:pt x="18922" y="8451"/>
                  </a:lnTo>
                  <a:lnTo>
                    <a:pt x="18990" y="8384"/>
                  </a:lnTo>
                  <a:lnTo>
                    <a:pt x="19057" y="8350"/>
                  </a:lnTo>
                  <a:lnTo>
                    <a:pt x="19091" y="8317"/>
                  </a:lnTo>
                  <a:close/>
                  <a:moveTo>
                    <a:pt x="19461" y="8384"/>
                  </a:moveTo>
                  <a:lnTo>
                    <a:pt x="19596" y="8418"/>
                  </a:lnTo>
                  <a:lnTo>
                    <a:pt x="19427" y="9091"/>
                  </a:lnTo>
                  <a:lnTo>
                    <a:pt x="19360" y="9428"/>
                  </a:lnTo>
                  <a:lnTo>
                    <a:pt x="19326" y="9764"/>
                  </a:lnTo>
                  <a:lnTo>
                    <a:pt x="19057" y="9697"/>
                  </a:lnTo>
                  <a:lnTo>
                    <a:pt x="19124" y="9663"/>
                  </a:lnTo>
                  <a:lnTo>
                    <a:pt x="19158" y="9630"/>
                  </a:lnTo>
                  <a:lnTo>
                    <a:pt x="19259" y="8990"/>
                  </a:lnTo>
                  <a:lnTo>
                    <a:pt x="19326" y="8687"/>
                  </a:lnTo>
                  <a:lnTo>
                    <a:pt x="19461" y="8384"/>
                  </a:lnTo>
                  <a:close/>
                  <a:moveTo>
                    <a:pt x="19764" y="8485"/>
                  </a:moveTo>
                  <a:lnTo>
                    <a:pt x="19966" y="8552"/>
                  </a:lnTo>
                  <a:lnTo>
                    <a:pt x="19899" y="8687"/>
                  </a:lnTo>
                  <a:lnTo>
                    <a:pt x="19831" y="8855"/>
                  </a:lnTo>
                  <a:lnTo>
                    <a:pt x="19730" y="9192"/>
                  </a:lnTo>
                  <a:lnTo>
                    <a:pt x="19663" y="9495"/>
                  </a:lnTo>
                  <a:lnTo>
                    <a:pt x="19629" y="9832"/>
                  </a:lnTo>
                  <a:lnTo>
                    <a:pt x="19495" y="9798"/>
                  </a:lnTo>
                  <a:lnTo>
                    <a:pt x="19629" y="9125"/>
                  </a:lnTo>
                  <a:lnTo>
                    <a:pt x="19764" y="8485"/>
                  </a:lnTo>
                  <a:close/>
                  <a:moveTo>
                    <a:pt x="20134" y="8586"/>
                  </a:moveTo>
                  <a:lnTo>
                    <a:pt x="20303" y="8653"/>
                  </a:lnTo>
                  <a:lnTo>
                    <a:pt x="20168" y="8956"/>
                  </a:lnTo>
                  <a:lnTo>
                    <a:pt x="20101" y="9259"/>
                  </a:lnTo>
                  <a:lnTo>
                    <a:pt x="19966" y="9899"/>
                  </a:lnTo>
                  <a:lnTo>
                    <a:pt x="19865" y="9899"/>
                  </a:lnTo>
                  <a:lnTo>
                    <a:pt x="19865" y="9596"/>
                  </a:lnTo>
                  <a:lnTo>
                    <a:pt x="19899" y="9327"/>
                  </a:lnTo>
                  <a:lnTo>
                    <a:pt x="20000" y="8956"/>
                  </a:lnTo>
                  <a:lnTo>
                    <a:pt x="20134" y="8586"/>
                  </a:lnTo>
                  <a:close/>
                  <a:moveTo>
                    <a:pt x="20437" y="8687"/>
                  </a:moveTo>
                  <a:lnTo>
                    <a:pt x="20707" y="8788"/>
                  </a:lnTo>
                  <a:lnTo>
                    <a:pt x="20606" y="9057"/>
                  </a:lnTo>
                  <a:lnTo>
                    <a:pt x="20538" y="9394"/>
                  </a:lnTo>
                  <a:lnTo>
                    <a:pt x="20505" y="9697"/>
                  </a:lnTo>
                  <a:lnTo>
                    <a:pt x="20505" y="10034"/>
                  </a:lnTo>
                  <a:lnTo>
                    <a:pt x="20168" y="9966"/>
                  </a:lnTo>
                  <a:lnTo>
                    <a:pt x="20235" y="9630"/>
                  </a:lnTo>
                  <a:lnTo>
                    <a:pt x="20303" y="9327"/>
                  </a:lnTo>
                  <a:lnTo>
                    <a:pt x="20336" y="8990"/>
                  </a:lnTo>
                  <a:lnTo>
                    <a:pt x="20437" y="8687"/>
                  </a:lnTo>
                  <a:close/>
                  <a:moveTo>
                    <a:pt x="20875" y="8855"/>
                  </a:moveTo>
                  <a:lnTo>
                    <a:pt x="21077" y="8923"/>
                  </a:lnTo>
                  <a:lnTo>
                    <a:pt x="20976" y="9024"/>
                  </a:lnTo>
                  <a:lnTo>
                    <a:pt x="20909" y="9158"/>
                  </a:lnTo>
                  <a:lnTo>
                    <a:pt x="20841" y="9461"/>
                  </a:lnTo>
                  <a:lnTo>
                    <a:pt x="20808" y="9764"/>
                  </a:lnTo>
                  <a:lnTo>
                    <a:pt x="20740" y="10067"/>
                  </a:lnTo>
                  <a:lnTo>
                    <a:pt x="20707" y="10067"/>
                  </a:lnTo>
                  <a:lnTo>
                    <a:pt x="20774" y="9461"/>
                  </a:lnTo>
                  <a:lnTo>
                    <a:pt x="20808" y="9158"/>
                  </a:lnTo>
                  <a:lnTo>
                    <a:pt x="20875" y="8855"/>
                  </a:lnTo>
                  <a:close/>
                  <a:moveTo>
                    <a:pt x="21245" y="8990"/>
                  </a:moveTo>
                  <a:lnTo>
                    <a:pt x="21447" y="9057"/>
                  </a:lnTo>
                  <a:lnTo>
                    <a:pt x="21313" y="9293"/>
                  </a:lnTo>
                  <a:lnTo>
                    <a:pt x="21245" y="9562"/>
                  </a:lnTo>
                  <a:lnTo>
                    <a:pt x="21178" y="9832"/>
                  </a:lnTo>
                  <a:lnTo>
                    <a:pt x="21144" y="10135"/>
                  </a:lnTo>
                  <a:lnTo>
                    <a:pt x="20976" y="10101"/>
                  </a:lnTo>
                  <a:lnTo>
                    <a:pt x="21043" y="9832"/>
                  </a:lnTo>
                  <a:lnTo>
                    <a:pt x="21077" y="9529"/>
                  </a:lnTo>
                  <a:lnTo>
                    <a:pt x="21111" y="9259"/>
                  </a:lnTo>
                  <a:lnTo>
                    <a:pt x="21178" y="9091"/>
                  </a:lnTo>
                  <a:lnTo>
                    <a:pt x="21245" y="8990"/>
                  </a:lnTo>
                  <a:close/>
                  <a:moveTo>
                    <a:pt x="21582" y="9091"/>
                  </a:moveTo>
                  <a:lnTo>
                    <a:pt x="21717" y="9158"/>
                  </a:lnTo>
                  <a:lnTo>
                    <a:pt x="21649" y="9259"/>
                  </a:lnTo>
                  <a:lnTo>
                    <a:pt x="21616" y="9394"/>
                  </a:lnTo>
                  <a:lnTo>
                    <a:pt x="21582" y="9630"/>
                  </a:lnTo>
                  <a:lnTo>
                    <a:pt x="21582" y="9899"/>
                  </a:lnTo>
                  <a:lnTo>
                    <a:pt x="21515" y="10135"/>
                  </a:lnTo>
                  <a:lnTo>
                    <a:pt x="21515" y="10168"/>
                  </a:lnTo>
                  <a:lnTo>
                    <a:pt x="21380" y="10135"/>
                  </a:lnTo>
                  <a:lnTo>
                    <a:pt x="21481" y="9630"/>
                  </a:lnTo>
                  <a:lnTo>
                    <a:pt x="21515" y="9360"/>
                  </a:lnTo>
                  <a:lnTo>
                    <a:pt x="21582" y="9091"/>
                  </a:lnTo>
                  <a:close/>
                  <a:moveTo>
                    <a:pt x="21885" y="9226"/>
                  </a:moveTo>
                  <a:lnTo>
                    <a:pt x="22222" y="9327"/>
                  </a:lnTo>
                  <a:lnTo>
                    <a:pt x="22053" y="10202"/>
                  </a:lnTo>
                  <a:lnTo>
                    <a:pt x="21717" y="10202"/>
                  </a:lnTo>
                  <a:lnTo>
                    <a:pt x="21784" y="9933"/>
                  </a:lnTo>
                  <a:lnTo>
                    <a:pt x="21784" y="9697"/>
                  </a:lnTo>
                  <a:lnTo>
                    <a:pt x="21818" y="9461"/>
                  </a:lnTo>
                  <a:lnTo>
                    <a:pt x="21885" y="9226"/>
                  </a:lnTo>
                  <a:close/>
                  <a:moveTo>
                    <a:pt x="2593" y="1"/>
                  </a:moveTo>
                  <a:lnTo>
                    <a:pt x="2526" y="34"/>
                  </a:lnTo>
                  <a:lnTo>
                    <a:pt x="2492" y="68"/>
                  </a:lnTo>
                  <a:lnTo>
                    <a:pt x="2425" y="102"/>
                  </a:lnTo>
                  <a:lnTo>
                    <a:pt x="2257" y="472"/>
                  </a:lnTo>
                  <a:lnTo>
                    <a:pt x="2088" y="371"/>
                  </a:lnTo>
                  <a:lnTo>
                    <a:pt x="1920" y="270"/>
                  </a:lnTo>
                  <a:lnTo>
                    <a:pt x="1785" y="236"/>
                  </a:lnTo>
                  <a:lnTo>
                    <a:pt x="1651" y="236"/>
                  </a:lnTo>
                  <a:lnTo>
                    <a:pt x="1482" y="270"/>
                  </a:lnTo>
                  <a:lnTo>
                    <a:pt x="1348" y="304"/>
                  </a:lnTo>
                  <a:lnTo>
                    <a:pt x="1213" y="371"/>
                  </a:lnTo>
                  <a:lnTo>
                    <a:pt x="1078" y="472"/>
                  </a:lnTo>
                  <a:lnTo>
                    <a:pt x="876" y="708"/>
                  </a:lnTo>
                  <a:lnTo>
                    <a:pt x="674" y="977"/>
                  </a:lnTo>
                  <a:lnTo>
                    <a:pt x="506" y="1246"/>
                  </a:lnTo>
                  <a:lnTo>
                    <a:pt x="405" y="1549"/>
                  </a:lnTo>
                  <a:lnTo>
                    <a:pt x="237" y="2054"/>
                  </a:lnTo>
                  <a:lnTo>
                    <a:pt x="68" y="2593"/>
                  </a:lnTo>
                  <a:lnTo>
                    <a:pt x="35" y="2862"/>
                  </a:lnTo>
                  <a:lnTo>
                    <a:pt x="1" y="3132"/>
                  </a:lnTo>
                  <a:lnTo>
                    <a:pt x="1" y="3367"/>
                  </a:lnTo>
                  <a:lnTo>
                    <a:pt x="68" y="3637"/>
                  </a:lnTo>
                  <a:lnTo>
                    <a:pt x="136" y="3771"/>
                  </a:lnTo>
                  <a:lnTo>
                    <a:pt x="237" y="3872"/>
                  </a:lnTo>
                  <a:lnTo>
                    <a:pt x="338" y="3973"/>
                  </a:lnTo>
                  <a:lnTo>
                    <a:pt x="472" y="4041"/>
                  </a:lnTo>
                  <a:lnTo>
                    <a:pt x="775" y="4142"/>
                  </a:lnTo>
                  <a:lnTo>
                    <a:pt x="1078" y="4175"/>
                  </a:lnTo>
                  <a:lnTo>
                    <a:pt x="1011" y="4613"/>
                  </a:lnTo>
                  <a:lnTo>
                    <a:pt x="1045" y="4647"/>
                  </a:lnTo>
                  <a:lnTo>
                    <a:pt x="1045" y="4714"/>
                  </a:lnTo>
                  <a:lnTo>
                    <a:pt x="1112" y="4782"/>
                  </a:lnTo>
                  <a:lnTo>
                    <a:pt x="1651" y="4815"/>
                  </a:lnTo>
                  <a:lnTo>
                    <a:pt x="2189" y="4950"/>
                  </a:lnTo>
                  <a:lnTo>
                    <a:pt x="2728" y="5085"/>
                  </a:lnTo>
                  <a:lnTo>
                    <a:pt x="3267" y="5253"/>
                  </a:lnTo>
                  <a:lnTo>
                    <a:pt x="4310" y="5657"/>
                  </a:lnTo>
                  <a:lnTo>
                    <a:pt x="5354" y="6027"/>
                  </a:lnTo>
                  <a:lnTo>
                    <a:pt x="6802" y="6465"/>
                  </a:lnTo>
                  <a:lnTo>
                    <a:pt x="8250" y="6903"/>
                  </a:lnTo>
                  <a:lnTo>
                    <a:pt x="11179" y="7677"/>
                  </a:lnTo>
                  <a:lnTo>
                    <a:pt x="13502" y="8283"/>
                  </a:lnTo>
                  <a:lnTo>
                    <a:pt x="15791" y="8956"/>
                  </a:lnTo>
                  <a:lnTo>
                    <a:pt x="15859" y="8956"/>
                  </a:lnTo>
                  <a:lnTo>
                    <a:pt x="16768" y="9259"/>
                  </a:lnTo>
                  <a:lnTo>
                    <a:pt x="18047" y="9663"/>
                  </a:lnTo>
                  <a:lnTo>
                    <a:pt x="19293" y="10000"/>
                  </a:lnTo>
                  <a:lnTo>
                    <a:pt x="19326" y="10034"/>
                  </a:lnTo>
                  <a:lnTo>
                    <a:pt x="19360" y="10067"/>
                  </a:lnTo>
                  <a:lnTo>
                    <a:pt x="19427" y="10034"/>
                  </a:lnTo>
                  <a:lnTo>
                    <a:pt x="19932" y="10168"/>
                  </a:lnTo>
                  <a:lnTo>
                    <a:pt x="20000" y="10202"/>
                  </a:lnTo>
                  <a:lnTo>
                    <a:pt x="20067" y="10202"/>
                  </a:lnTo>
                  <a:lnTo>
                    <a:pt x="20740" y="10303"/>
                  </a:lnTo>
                  <a:lnTo>
                    <a:pt x="20808" y="10337"/>
                  </a:lnTo>
                  <a:lnTo>
                    <a:pt x="20841" y="10337"/>
                  </a:lnTo>
                  <a:lnTo>
                    <a:pt x="21144" y="10370"/>
                  </a:lnTo>
                  <a:lnTo>
                    <a:pt x="21144" y="10404"/>
                  </a:lnTo>
                  <a:lnTo>
                    <a:pt x="21178" y="10471"/>
                  </a:lnTo>
                  <a:lnTo>
                    <a:pt x="21245" y="10505"/>
                  </a:lnTo>
                  <a:lnTo>
                    <a:pt x="21313" y="10471"/>
                  </a:lnTo>
                  <a:lnTo>
                    <a:pt x="21346" y="10438"/>
                  </a:lnTo>
                  <a:lnTo>
                    <a:pt x="21346" y="10404"/>
                  </a:lnTo>
                  <a:lnTo>
                    <a:pt x="22020" y="10471"/>
                  </a:lnTo>
                  <a:lnTo>
                    <a:pt x="22020" y="10539"/>
                  </a:lnTo>
                  <a:lnTo>
                    <a:pt x="22087" y="10572"/>
                  </a:lnTo>
                  <a:lnTo>
                    <a:pt x="22188" y="10572"/>
                  </a:lnTo>
                  <a:lnTo>
                    <a:pt x="22222" y="10539"/>
                  </a:lnTo>
                  <a:lnTo>
                    <a:pt x="22222" y="10505"/>
                  </a:lnTo>
                  <a:lnTo>
                    <a:pt x="22457" y="9495"/>
                  </a:lnTo>
                  <a:lnTo>
                    <a:pt x="22693" y="8519"/>
                  </a:lnTo>
                  <a:lnTo>
                    <a:pt x="23097" y="6499"/>
                  </a:lnTo>
                  <a:lnTo>
                    <a:pt x="23131" y="6465"/>
                  </a:lnTo>
                  <a:lnTo>
                    <a:pt x="23097" y="6398"/>
                  </a:lnTo>
                  <a:lnTo>
                    <a:pt x="23164" y="6196"/>
                  </a:lnTo>
                  <a:lnTo>
                    <a:pt x="23164" y="6095"/>
                  </a:lnTo>
                  <a:lnTo>
                    <a:pt x="23097" y="6061"/>
                  </a:lnTo>
                  <a:lnTo>
                    <a:pt x="23030" y="6061"/>
                  </a:lnTo>
                  <a:lnTo>
                    <a:pt x="22962" y="6128"/>
                  </a:lnTo>
                  <a:lnTo>
                    <a:pt x="22828" y="5994"/>
                  </a:lnTo>
                  <a:lnTo>
                    <a:pt x="22693" y="5859"/>
                  </a:lnTo>
                  <a:lnTo>
                    <a:pt x="22323" y="5623"/>
                  </a:lnTo>
                  <a:lnTo>
                    <a:pt x="21885" y="5455"/>
                  </a:lnTo>
                  <a:lnTo>
                    <a:pt x="21447" y="5287"/>
                  </a:lnTo>
                  <a:lnTo>
                    <a:pt x="21447" y="5253"/>
                  </a:lnTo>
                  <a:lnTo>
                    <a:pt x="21414" y="5219"/>
                  </a:lnTo>
                  <a:lnTo>
                    <a:pt x="21346" y="5219"/>
                  </a:lnTo>
                  <a:lnTo>
                    <a:pt x="21313" y="5253"/>
                  </a:lnTo>
                  <a:lnTo>
                    <a:pt x="20336" y="4950"/>
                  </a:lnTo>
                  <a:lnTo>
                    <a:pt x="19495" y="4714"/>
                  </a:lnTo>
                  <a:lnTo>
                    <a:pt x="19461" y="4681"/>
                  </a:lnTo>
                  <a:lnTo>
                    <a:pt x="19360" y="4681"/>
                  </a:lnTo>
                  <a:lnTo>
                    <a:pt x="17205" y="4108"/>
                  </a:lnTo>
                  <a:lnTo>
                    <a:pt x="17138" y="4074"/>
                  </a:lnTo>
                  <a:lnTo>
                    <a:pt x="17104" y="4074"/>
                  </a:lnTo>
                  <a:lnTo>
                    <a:pt x="15589" y="3670"/>
                  </a:lnTo>
                  <a:lnTo>
                    <a:pt x="11852" y="2660"/>
                  </a:lnTo>
                  <a:lnTo>
                    <a:pt x="9967" y="2189"/>
                  </a:lnTo>
                  <a:lnTo>
                    <a:pt x="8115" y="1718"/>
                  </a:lnTo>
                  <a:lnTo>
                    <a:pt x="6398" y="1347"/>
                  </a:lnTo>
                  <a:lnTo>
                    <a:pt x="5590" y="1145"/>
                  </a:lnTo>
                  <a:lnTo>
                    <a:pt x="5186" y="1011"/>
                  </a:lnTo>
                  <a:lnTo>
                    <a:pt x="4782" y="842"/>
                  </a:lnTo>
                  <a:lnTo>
                    <a:pt x="4277" y="573"/>
                  </a:lnTo>
                  <a:lnTo>
                    <a:pt x="3738" y="270"/>
                  </a:lnTo>
                  <a:lnTo>
                    <a:pt x="3435" y="169"/>
                  </a:lnTo>
                  <a:lnTo>
                    <a:pt x="3166" y="68"/>
                  </a:lnTo>
                  <a:lnTo>
                    <a:pt x="28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5696239" y="439276"/>
              <a:ext cx="9275" cy="14350"/>
            </a:xfrm>
            <a:custGeom>
              <a:avLst/>
              <a:gdLst/>
              <a:ahLst/>
              <a:cxnLst/>
              <a:rect l="0" t="0" r="0" b="0"/>
              <a:pathLst>
                <a:path w="371" h="574" extrusionOk="0">
                  <a:moveTo>
                    <a:pt x="269" y="1"/>
                  </a:moveTo>
                  <a:lnTo>
                    <a:pt x="236" y="34"/>
                  </a:lnTo>
                  <a:lnTo>
                    <a:pt x="135" y="102"/>
                  </a:lnTo>
                  <a:lnTo>
                    <a:pt x="101" y="236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7" y="573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36" y="438"/>
                  </a:lnTo>
                  <a:lnTo>
                    <a:pt x="269" y="337"/>
                  </a:lnTo>
                  <a:lnTo>
                    <a:pt x="303" y="236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5692864" y="462851"/>
              <a:ext cx="5925" cy="15175"/>
            </a:xfrm>
            <a:custGeom>
              <a:avLst/>
              <a:gdLst/>
              <a:ahLst/>
              <a:cxnLst/>
              <a:rect l="0" t="0" r="0" b="0"/>
              <a:pathLst>
                <a:path w="237" h="607" extrusionOk="0">
                  <a:moveTo>
                    <a:pt x="101" y="0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34" y="539"/>
                  </a:lnTo>
                  <a:lnTo>
                    <a:pt x="68" y="606"/>
                  </a:lnTo>
                  <a:lnTo>
                    <a:pt x="135" y="606"/>
                  </a:lnTo>
                  <a:lnTo>
                    <a:pt x="169" y="539"/>
                  </a:lnTo>
                  <a:lnTo>
                    <a:pt x="202" y="438"/>
                  </a:lnTo>
                  <a:lnTo>
                    <a:pt x="202" y="303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5702964" y="416551"/>
              <a:ext cx="8450" cy="16025"/>
            </a:xfrm>
            <a:custGeom>
              <a:avLst/>
              <a:gdLst/>
              <a:ahLst/>
              <a:cxnLst/>
              <a:rect l="0" t="0" r="0" b="0"/>
              <a:pathLst>
                <a:path w="338" h="641" extrusionOk="0">
                  <a:moveTo>
                    <a:pt x="202" y="1"/>
                  </a:moveTo>
                  <a:lnTo>
                    <a:pt x="169" y="34"/>
                  </a:lnTo>
                  <a:lnTo>
                    <a:pt x="34" y="304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01" y="640"/>
                  </a:lnTo>
                  <a:lnTo>
                    <a:pt x="135" y="607"/>
                  </a:lnTo>
                  <a:lnTo>
                    <a:pt x="169" y="573"/>
                  </a:lnTo>
                  <a:lnTo>
                    <a:pt x="236" y="472"/>
                  </a:lnTo>
                  <a:lnTo>
                    <a:pt x="236" y="371"/>
                  </a:lnTo>
                  <a:lnTo>
                    <a:pt x="337" y="102"/>
                  </a:lnTo>
                  <a:lnTo>
                    <a:pt x="337" y="34"/>
                  </a:lnTo>
                  <a:lnTo>
                    <a:pt x="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4836016" y="1876902"/>
              <a:ext cx="1179248" cy="946951"/>
            </a:xfrm>
            <a:custGeom>
              <a:avLst/>
              <a:gdLst/>
              <a:ahLst/>
              <a:cxnLst/>
              <a:rect l="0" t="0" r="0" b="0"/>
              <a:pathLst>
                <a:path w="47170" h="37878" extrusionOk="0">
                  <a:moveTo>
                    <a:pt x="5960" y="26161"/>
                  </a:moveTo>
                  <a:lnTo>
                    <a:pt x="5960" y="28955"/>
                  </a:lnTo>
                  <a:lnTo>
                    <a:pt x="5690" y="29056"/>
                  </a:lnTo>
                  <a:lnTo>
                    <a:pt x="5488" y="29157"/>
                  </a:lnTo>
                  <a:lnTo>
                    <a:pt x="5286" y="29326"/>
                  </a:lnTo>
                  <a:lnTo>
                    <a:pt x="5118" y="29494"/>
                  </a:lnTo>
                  <a:lnTo>
                    <a:pt x="4950" y="29696"/>
                  </a:lnTo>
                  <a:lnTo>
                    <a:pt x="4781" y="29932"/>
                  </a:lnTo>
                  <a:lnTo>
                    <a:pt x="4680" y="30167"/>
                  </a:lnTo>
                  <a:lnTo>
                    <a:pt x="4546" y="30437"/>
                  </a:lnTo>
                  <a:lnTo>
                    <a:pt x="4377" y="30942"/>
                  </a:lnTo>
                  <a:lnTo>
                    <a:pt x="4243" y="31480"/>
                  </a:lnTo>
                  <a:lnTo>
                    <a:pt x="4175" y="32019"/>
                  </a:lnTo>
                  <a:lnTo>
                    <a:pt x="4142" y="32490"/>
                  </a:lnTo>
                  <a:lnTo>
                    <a:pt x="4108" y="32894"/>
                  </a:lnTo>
                  <a:lnTo>
                    <a:pt x="4108" y="33298"/>
                  </a:lnTo>
                  <a:lnTo>
                    <a:pt x="4175" y="33702"/>
                  </a:lnTo>
                  <a:lnTo>
                    <a:pt x="4209" y="34106"/>
                  </a:lnTo>
                  <a:lnTo>
                    <a:pt x="4209" y="34106"/>
                  </a:lnTo>
                  <a:lnTo>
                    <a:pt x="3906" y="33871"/>
                  </a:lnTo>
                  <a:lnTo>
                    <a:pt x="3603" y="33601"/>
                  </a:lnTo>
                  <a:lnTo>
                    <a:pt x="3333" y="33332"/>
                  </a:lnTo>
                  <a:lnTo>
                    <a:pt x="3131" y="33063"/>
                  </a:lnTo>
                  <a:lnTo>
                    <a:pt x="2963" y="32760"/>
                  </a:lnTo>
                  <a:lnTo>
                    <a:pt x="2795" y="32457"/>
                  </a:lnTo>
                  <a:lnTo>
                    <a:pt x="2660" y="32120"/>
                  </a:lnTo>
                  <a:lnTo>
                    <a:pt x="2559" y="31783"/>
                  </a:lnTo>
                  <a:lnTo>
                    <a:pt x="2492" y="31413"/>
                  </a:lnTo>
                  <a:lnTo>
                    <a:pt x="2424" y="31076"/>
                  </a:lnTo>
                  <a:lnTo>
                    <a:pt x="2391" y="30706"/>
                  </a:lnTo>
                  <a:lnTo>
                    <a:pt x="2391" y="30369"/>
                  </a:lnTo>
                  <a:lnTo>
                    <a:pt x="2424" y="29965"/>
                  </a:lnTo>
                  <a:lnTo>
                    <a:pt x="2458" y="29595"/>
                  </a:lnTo>
                  <a:lnTo>
                    <a:pt x="2559" y="29225"/>
                  </a:lnTo>
                  <a:lnTo>
                    <a:pt x="2660" y="28854"/>
                  </a:lnTo>
                  <a:lnTo>
                    <a:pt x="2795" y="28484"/>
                  </a:lnTo>
                  <a:lnTo>
                    <a:pt x="2997" y="28147"/>
                  </a:lnTo>
                  <a:lnTo>
                    <a:pt x="3199" y="27811"/>
                  </a:lnTo>
                  <a:lnTo>
                    <a:pt x="3434" y="27508"/>
                  </a:lnTo>
                  <a:lnTo>
                    <a:pt x="3704" y="27238"/>
                  </a:lnTo>
                  <a:lnTo>
                    <a:pt x="3973" y="27002"/>
                  </a:lnTo>
                  <a:lnTo>
                    <a:pt x="4276" y="26800"/>
                  </a:lnTo>
                  <a:lnTo>
                    <a:pt x="4579" y="26632"/>
                  </a:lnTo>
                  <a:lnTo>
                    <a:pt x="4916" y="26497"/>
                  </a:lnTo>
                  <a:lnTo>
                    <a:pt x="5253" y="26363"/>
                  </a:lnTo>
                  <a:lnTo>
                    <a:pt x="5960" y="26161"/>
                  </a:lnTo>
                  <a:close/>
                  <a:moveTo>
                    <a:pt x="5960" y="29157"/>
                  </a:moveTo>
                  <a:lnTo>
                    <a:pt x="5993" y="32356"/>
                  </a:lnTo>
                  <a:lnTo>
                    <a:pt x="6027" y="33904"/>
                  </a:lnTo>
                  <a:lnTo>
                    <a:pt x="5859" y="34106"/>
                  </a:lnTo>
                  <a:lnTo>
                    <a:pt x="5724" y="34241"/>
                  </a:lnTo>
                  <a:lnTo>
                    <a:pt x="5556" y="34342"/>
                  </a:lnTo>
                  <a:lnTo>
                    <a:pt x="5387" y="34409"/>
                  </a:lnTo>
                  <a:lnTo>
                    <a:pt x="5017" y="34409"/>
                  </a:lnTo>
                  <a:lnTo>
                    <a:pt x="4815" y="34376"/>
                  </a:lnTo>
                  <a:lnTo>
                    <a:pt x="4647" y="34308"/>
                  </a:lnTo>
                  <a:lnTo>
                    <a:pt x="4546" y="33904"/>
                  </a:lnTo>
                  <a:lnTo>
                    <a:pt x="4478" y="33534"/>
                  </a:lnTo>
                  <a:lnTo>
                    <a:pt x="4445" y="33130"/>
                  </a:lnTo>
                  <a:lnTo>
                    <a:pt x="4445" y="32726"/>
                  </a:lnTo>
                  <a:lnTo>
                    <a:pt x="4478" y="32221"/>
                  </a:lnTo>
                  <a:lnTo>
                    <a:pt x="4512" y="31716"/>
                  </a:lnTo>
                  <a:lnTo>
                    <a:pt x="4647" y="31211"/>
                  </a:lnTo>
                  <a:lnTo>
                    <a:pt x="4781" y="30740"/>
                  </a:lnTo>
                  <a:lnTo>
                    <a:pt x="5017" y="30302"/>
                  </a:lnTo>
                  <a:lnTo>
                    <a:pt x="5253" y="29864"/>
                  </a:lnTo>
                  <a:lnTo>
                    <a:pt x="5589" y="29494"/>
                  </a:lnTo>
                  <a:lnTo>
                    <a:pt x="5960" y="29157"/>
                  </a:lnTo>
                  <a:close/>
                  <a:moveTo>
                    <a:pt x="6027" y="34342"/>
                  </a:moveTo>
                  <a:lnTo>
                    <a:pt x="6027" y="35352"/>
                  </a:lnTo>
                  <a:lnTo>
                    <a:pt x="6061" y="36396"/>
                  </a:lnTo>
                  <a:lnTo>
                    <a:pt x="5892" y="36396"/>
                  </a:lnTo>
                  <a:lnTo>
                    <a:pt x="5791" y="36329"/>
                  </a:lnTo>
                  <a:lnTo>
                    <a:pt x="5556" y="36127"/>
                  </a:lnTo>
                  <a:lnTo>
                    <a:pt x="5320" y="35857"/>
                  </a:lnTo>
                  <a:lnTo>
                    <a:pt x="5185" y="35723"/>
                  </a:lnTo>
                  <a:lnTo>
                    <a:pt x="5051" y="35487"/>
                  </a:lnTo>
                  <a:lnTo>
                    <a:pt x="4950" y="35251"/>
                  </a:lnTo>
                  <a:lnTo>
                    <a:pt x="4781" y="34746"/>
                  </a:lnTo>
                  <a:lnTo>
                    <a:pt x="4714" y="34611"/>
                  </a:lnTo>
                  <a:lnTo>
                    <a:pt x="4714" y="34611"/>
                  </a:lnTo>
                  <a:lnTo>
                    <a:pt x="5084" y="34679"/>
                  </a:lnTo>
                  <a:lnTo>
                    <a:pt x="5421" y="34645"/>
                  </a:lnTo>
                  <a:lnTo>
                    <a:pt x="5556" y="34611"/>
                  </a:lnTo>
                  <a:lnTo>
                    <a:pt x="5724" y="34544"/>
                  </a:lnTo>
                  <a:lnTo>
                    <a:pt x="5859" y="34443"/>
                  </a:lnTo>
                  <a:lnTo>
                    <a:pt x="6027" y="34342"/>
                  </a:lnTo>
                  <a:close/>
                  <a:moveTo>
                    <a:pt x="34" y="1"/>
                  </a:moveTo>
                  <a:lnTo>
                    <a:pt x="0" y="34"/>
                  </a:lnTo>
                  <a:lnTo>
                    <a:pt x="0" y="102"/>
                  </a:lnTo>
                  <a:lnTo>
                    <a:pt x="303" y="1112"/>
                  </a:lnTo>
                  <a:lnTo>
                    <a:pt x="640" y="2122"/>
                  </a:lnTo>
                  <a:lnTo>
                    <a:pt x="1347" y="4142"/>
                  </a:lnTo>
                  <a:lnTo>
                    <a:pt x="2761" y="8317"/>
                  </a:lnTo>
                  <a:lnTo>
                    <a:pt x="3502" y="10337"/>
                  </a:lnTo>
                  <a:lnTo>
                    <a:pt x="4276" y="12323"/>
                  </a:lnTo>
                  <a:lnTo>
                    <a:pt x="5118" y="14310"/>
                  </a:lnTo>
                  <a:lnTo>
                    <a:pt x="5993" y="16262"/>
                  </a:lnTo>
                  <a:lnTo>
                    <a:pt x="6027" y="16296"/>
                  </a:lnTo>
                  <a:lnTo>
                    <a:pt x="5993" y="16363"/>
                  </a:lnTo>
                  <a:lnTo>
                    <a:pt x="6027" y="16397"/>
                  </a:lnTo>
                  <a:lnTo>
                    <a:pt x="6027" y="16431"/>
                  </a:lnTo>
                  <a:lnTo>
                    <a:pt x="6094" y="16464"/>
                  </a:lnTo>
                  <a:lnTo>
                    <a:pt x="6498" y="16464"/>
                  </a:lnTo>
                  <a:lnTo>
                    <a:pt x="6397" y="16565"/>
                  </a:lnTo>
                  <a:lnTo>
                    <a:pt x="6296" y="16700"/>
                  </a:lnTo>
                  <a:lnTo>
                    <a:pt x="6162" y="17037"/>
                  </a:lnTo>
                  <a:lnTo>
                    <a:pt x="6094" y="17340"/>
                  </a:lnTo>
                  <a:lnTo>
                    <a:pt x="6061" y="17643"/>
                  </a:lnTo>
                  <a:lnTo>
                    <a:pt x="6027" y="18316"/>
                  </a:lnTo>
                  <a:lnTo>
                    <a:pt x="6027" y="18956"/>
                  </a:lnTo>
                  <a:lnTo>
                    <a:pt x="6027" y="19562"/>
                  </a:lnTo>
                  <a:lnTo>
                    <a:pt x="5960" y="22760"/>
                  </a:lnTo>
                  <a:lnTo>
                    <a:pt x="5960" y="25959"/>
                  </a:lnTo>
                  <a:lnTo>
                    <a:pt x="5960" y="26060"/>
                  </a:lnTo>
                  <a:lnTo>
                    <a:pt x="5556" y="26060"/>
                  </a:lnTo>
                  <a:lnTo>
                    <a:pt x="5152" y="26127"/>
                  </a:lnTo>
                  <a:lnTo>
                    <a:pt x="4748" y="26262"/>
                  </a:lnTo>
                  <a:lnTo>
                    <a:pt x="4344" y="26430"/>
                  </a:lnTo>
                  <a:lnTo>
                    <a:pt x="3973" y="26632"/>
                  </a:lnTo>
                  <a:lnTo>
                    <a:pt x="3636" y="26901"/>
                  </a:lnTo>
                  <a:lnTo>
                    <a:pt x="3333" y="27171"/>
                  </a:lnTo>
                  <a:lnTo>
                    <a:pt x="3064" y="27474"/>
                  </a:lnTo>
                  <a:lnTo>
                    <a:pt x="2795" y="27912"/>
                  </a:lnTo>
                  <a:lnTo>
                    <a:pt x="2559" y="28349"/>
                  </a:lnTo>
                  <a:lnTo>
                    <a:pt x="2391" y="28787"/>
                  </a:lnTo>
                  <a:lnTo>
                    <a:pt x="2222" y="29258"/>
                  </a:lnTo>
                  <a:lnTo>
                    <a:pt x="2155" y="29730"/>
                  </a:lnTo>
                  <a:lnTo>
                    <a:pt x="2088" y="30235"/>
                  </a:lnTo>
                  <a:lnTo>
                    <a:pt x="2088" y="30706"/>
                  </a:lnTo>
                  <a:lnTo>
                    <a:pt x="2121" y="31211"/>
                  </a:lnTo>
                  <a:lnTo>
                    <a:pt x="2222" y="31649"/>
                  </a:lnTo>
                  <a:lnTo>
                    <a:pt x="2323" y="32053"/>
                  </a:lnTo>
                  <a:lnTo>
                    <a:pt x="2458" y="32457"/>
                  </a:lnTo>
                  <a:lnTo>
                    <a:pt x="2660" y="32861"/>
                  </a:lnTo>
                  <a:lnTo>
                    <a:pt x="2862" y="33231"/>
                  </a:lnTo>
                  <a:lnTo>
                    <a:pt x="3131" y="33601"/>
                  </a:lnTo>
                  <a:lnTo>
                    <a:pt x="3434" y="33904"/>
                  </a:lnTo>
                  <a:lnTo>
                    <a:pt x="3771" y="34174"/>
                  </a:lnTo>
                  <a:lnTo>
                    <a:pt x="4041" y="34342"/>
                  </a:lnTo>
                  <a:lnTo>
                    <a:pt x="4310" y="34477"/>
                  </a:lnTo>
                  <a:lnTo>
                    <a:pt x="4411" y="34813"/>
                  </a:lnTo>
                  <a:lnTo>
                    <a:pt x="4546" y="35150"/>
                  </a:lnTo>
                  <a:lnTo>
                    <a:pt x="4714" y="35487"/>
                  </a:lnTo>
                  <a:lnTo>
                    <a:pt x="4882" y="35790"/>
                  </a:lnTo>
                  <a:lnTo>
                    <a:pt x="5084" y="36059"/>
                  </a:lnTo>
                  <a:lnTo>
                    <a:pt x="5320" y="36329"/>
                  </a:lnTo>
                  <a:lnTo>
                    <a:pt x="5589" y="36531"/>
                  </a:lnTo>
                  <a:lnTo>
                    <a:pt x="5859" y="36733"/>
                  </a:lnTo>
                  <a:lnTo>
                    <a:pt x="5993" y="36766"/>
                  </a:lnTo>
                  <a:lnTo>
                    <a:pt x="6061" y="36699"/>
                  </a:lnTo>
                  <a:lnTo>
                    <a:pt x="6128" y="37305"/>
                  </a:lnTo>
                  <a:lnTo>
                    <a:pt x="6195" y="37877"/>
                  </a:lnTo>
                  <a:lnTo>
                    <a:pt x="6431" y="37877"/>
                  </a:lnTo>
                  <a:lnTo>
                    <a:pt x="6330" y="36935"/>
                  </a:lnTo>
                  <a:lnTo>
                    <a:pt x="6296" y="35958"/>
                  </a:lnTo>
                  <a:lnTo>
                    <a:pt x="6263" y="34982"/>
                  </a:lnTo>
                  <a:lnTo>
                    <a:pt x="6263" y="34039"/>
                  </a:lnTo>
                  <a:lnTo>
                    <a:pt x="6296" y="33938"/>
                  </a:lnTo>
                  <a:lnTo>
                    <a:pt x="6263" y="33871"/>
                  </a:lnTo>
                  <a:lnTo>
                    <a:pt x="6263" y="32894"/>
                  </a:lnTo>
                  <a:lnTo>
                    <a:pt x="6195" y="30100"/>
                  </a:lnTo>
                  <a:lnTo>
                    <a:pt x="6195" y="27306"/>
                  </a:lnTo>
                  <a:lnTo>
                    <a:pt x="6195" y="24511"/>
                  </a:lnTo>
                  <a:lnTo>
                    <a:pt x="6195" y="21717"/>
                  </a:lnTo>
                  <a:lnTo>
                    <a:pt x="6263" y="19057"/>
                  </a:lnTo>
                  <a:lnTo>
                    <a:pt x="6229" y="18417"/>
                  </a:lnTo>
                  <a:lnTo>
                    <a:pt x="6229" y="18047"/>
                  </a:lnTo>
                  <a:lnTo>
                    <a:pt x="6229" y="17643"/>
                  </a:lnTo>
                  <a:lnTo>
                    <a:pt x="6296" y="17272"/>
                  </a:lnTo>
                  <a:lnTo>
                    <a:pt x="6397" y="16936"/>
                  </a:lnTo>
                  <a:lnTo>
                    <a:pt x="6465" y="16801"/>
                  </a:lnTo>
                  <a:lnTo>
                    <a:pt x="6532" y="16666"/>
                  </a:lnTo>
                  <a:lnTo>
                    <a:pt x="6667" y="16565"/>
                  </a:lnTo>
                  <a:lnTo>
                    <a:pt x="6768" y="16464"/>
                  </a:lnTo>
                  <a:lnTo>
                    <a:pt x="8013" y="16431"/>
                  </a:lnTo>
                  <a:lnTo>
                    <a:pt x="9225" y="16431"/>
                  </a:lnTo>
                  <a:lnTo>
                    <a:pt x="10471" y="16363"/>
                  </a:lnTo>
                  <a:lnTo>
                    <a:pt x="11683" y="16262"/>
                  </a:lnTo>
                  <a:lnTo>
                    <a:pt x="11683" y="16397"/>
                  </a:lnTo>
                  <a:lnTo>
                    <a:pt x="11683" y="16532"/>
                  </a:lnTo>
                  <a:lnTo>
                    <a:pt x="11683" y="16801"/>
                  </a:lnTo>
                  <a:lnTo>
                    <a:pt x="11750" y="17407"/>
                  </a:lnTo>
                  <a:lnTo>
                    <a:pt x="11851" y="18013"/>
                  </a:lnTo>
                  <a:lnTo>
                    <a:pt x="11885" y="18080"/>
                  </a:lnTo>
                  <a:lnTo>
                    <a:pt x="11952" y="18080"/>
                  </a:lnTo>
                  <a:lnTo>
                    <a:pt x="11986" y="18114"/>
                  </a:lnTo>
                  <a:lnTo>
                    <a:pt x="13030" y="18181"/>
                  </a:lnTo>
                  <a:lnTo>
                    <a:pt x="14107" y="18181"/>
                  </a:lnTo>
                  <a:lnTo>
                    <a:pt x="16195" y="18148"/>
                  </a:lnTo>
                  <a:lnTo>
                    <a:pt x="20706" y="18148"/>
                  </a:lnTo>
                  <a:lnTo>
                    <a:pt x="29393" y="18181"/>
                  </a:lnTo>
                  <a:lnTo>
                    <a:pt x="47001" y="18181"/>
                  </a:lnTo>
                  <a:lnTo>
                    <a:pt x="47035" y="18148"/>
                  </a:lnTo>
                  <a:lnTo>
                    <a:pt x="47102" y="18114"/>
                  </a:lnTo>
                  <a:lnTo>
                    <a:pt x="47136" y="18047"/>
                  </a:lnTo>
                  <a:lnTo>
                    <a:pt x="47136" y="17979"/>
                  </a:lnTo>
                  <a:lnTo>
                    <a:pt x="47136" y="17946"/>
                  </a:lnTo>
                  <a:lnTo>
                    <a:pt x="47068" y="17912"/>
                  </a:lnTo>
                  <a:lnTo>
                    <a:pt x="47068" y="17744"/>
                  </a:lnTo>
                  <a:lnTo>
                    <a:pt x="47068" y="17542"/>
                  </a:lnTo>
                  <a:lnTo>
                    <a:pt x="47102" y="17542"/>
                  </a:lnTo>
                  <a:lnTo>
                    <a:pt x="47136" y="17508"/>
                  </a:lnTo>
                  <a:lnTo>
                    <a:pt x="47169" y="17407"/>
                  </a:lnTo>
                  <a:lnTo>
                    <a:pt x="47136" y="17306"/>
                  </a:lnTo>
                  <a:lnTo>
                    <a:pt x="47102" y="17272"/>
                  </a:lnTo>
                  <a:lnTo>
                    <a:pt x="47035" y="17272"/>
                  </a:lnTo>
                  <a:lnTo>
                    <a:pt x="47035" y="16902"/>
                  </a:lnTo>
                  <a:lnTo>
                    <a:pt x="47035" y="16565"/>
                  </a:lnTo>
                  <a:lnTo>
                    <a:pt x="47001" y="16363"/>
                  </a:lnTo>
                  <a:lnTo>
                    <a:pt x="46900" y="16229"/>
                  </a:lnTo>
                  <a:lnTo>
                    <a:pt x="46833" y="16330"/>
                  </a:lnTo>
                  <a:lnTo>
                    <a:pt x="46799" y="16464"/>
                  </a:lnTo>
                  <a:lnTo>
                    <a:pt x="46799" y="16767"/>
                  </a:lnTo>
                  <a:lnTo>
                    <a:pt x="46833" y="17340"/>
                  </a:lnTo>
                  <a:lnTo>
                    <a:pt x="38079" y="17474"/>
                  </a:lnTo>
                  <a:lnTo>
                    <a:pt x="33702" y="17508"/>
                  </a:lnTo>
                  <a:lnTo>
                    <a:pt x="29325" y="17542"/>
                  </a:lnTo>
                  <a:lnTo>
                    <a:pt x="24881" y="17542"/>
                  </a:lnTo>
                  <a:lnTo>
                    <a:pt x="20437" y="17508"/>
                  </a:lnTo>
                  <a:lnTo>
                    <a:pt x="16296" y="17441"/>
                  </a:lnTo>
                  <a:lnTo>
                    <a:pt x="14141" y="17407"/>
                  </a:lnTo>
                  <a:lnTo>
                    <a:pt x="13064" y="17373"/>
                  </a:lnTo>
                  <a:lnTo>
                    <a:pt x="12525" y="17373"/>
                  </a:lnTo>
                  <a:lnTo>
                    <a:pt x="12256" y="17407"/>
                  </a:lnTo>
                  <a:lnTo>
                    <a:pt x="11986" y="17474"/>
                  </a:lnTo>
                  <a:lnTo>
                    <a:pt x="11986" y="17508"/>
                  </a:lnTo>
                  <a:lnTo>
                    <a:pt x="12222" y="17542"/>
                  </a:lnTo>
                  <a:lnTo>
                    <a:pt x="12458" y="17609"/>
                  </a:lnTo>
                  <a:lnTo>
                    <a:pt x="12929" y="17643"/>
                  </a:lnTo>
                  <a:lnTo>
                    <a:pt x="13872" y="17643"/>
                  </a:lnTo>
                  <a:lnTo>
                    <a:pt x="16026" y="17676"/>
                  </a:lnTo>
                  <a:lnTo>
                    <a:pt x="20437" y="17744"/>
                  </a:lnTo>
                  <a:lnTo>
                    <a:pt x="24881" y="17777"/>
                  </a:lnTo>
                  <a:lnTo>
                    <a:pt x="29325" y="17811"/>
                  </a:lnTo>
                  <a:lnTo>
                    <a:pt x="33702" y="17777"/>
                  </a:lnTo>
                  <a:lnTo>
                    <a:pt x="38079" y="17710"/>
                  </a:lnTo>
                  <a:lnTo>
                    <a:pt x="46833" y="17575"/>
                  </a:lnTo>
                  <a:lnTo>
                    <a:pt x="46833" y="17777"/>
                  </a:lnTo>
                  <a:lnTo>
                    <a:pt x="46833" y="17946"/>
                  </a:lnTo>
                  <a:lnTo>
                    <a:pt x="38113" y="17979"/>
                  </a:lnTo>
                  <a:lnTo>
                    <a:pt x="29393" y="17979"/>
                  </a:lnTo>
                  <a:lnTo>
                    <a:pt x="20706" y="17946"/>
                  </a:lnTo>
                  <a:lnTo>
                    <a:pt x="16464" y="17946"/>
                  </a:lnTo>
                  <a:lnTo>
                    <a:pt x="14276" y="17912"/>
                  </a:lnTo>
                  <a:lnTo>
                    <a:pt x="13165" y="17946"/>
                  </a:lnTo>
                  <a:lnTo>
                    <a:pt x="12087" y="17979"/>
                  </a:lnTo>
                  <a:lnTo>
                    <a:pt x="11986" y="17508"/>
                  </a:lnTo>
                  <a:lnTo>
                    <a:pt x="11919" y="17070"/>
                  </a:lnTo>
                  <a:lnTo>
                    <a:pt x="11885" y="16666"/>
                  </a:lnTo>
                  <a:lnTo>
                    <a:pt x="11885" y="16363"/>
                  </a:lnTo>
                  <a:lnTo>
                    <a:pt x="11885" y="16296"/>
                  </a:lnTo>
                  <a:lnTo>
                    <a:pt x="11851" y="16229"/>
                  </a:lnTo>
                  <a:lnTo>
                    <a:pt x="11885" y="16195"/>
                  </a:lnTo>
                  <a:lnTo>
                    <a:pt x="11885" y="16161"/>
                  </a:lnTo>
                  <a:lnTo>
                    <a:pt x="11851" y="16128"/>
                  </a:lnTo>
                  <a:lnTo>
                    <a:pt x="11818" y="16060"/>
                  </a:lnTo>
                  <a:lnTo>
                    <a:pt x="11750" y="16027"/>
                  </a:lnTo>
                  <a:lnTo>
                    <a:pt x="10370" y="16027"/>
                  </a:lnTo>
                  <a:lnTo>
                    <a:pt x="8990" y="16094"/>
                  </a:lnTo>
                  <a:lnTo>
                    <a:pt x="7576" y="16161"/>
                  </a:lnTo>
                  <a:lnTo>
                    <a:pt x="6229" y="16262"/>
                  </a:lnTo>
                  <a:lnTo>
                    <a:pt x="6229" y="16195"/>
                  </a:lnTo>
                  <a:lnTo>
                    <a:pt x="6229" y="16128"/>
                  </a:lnTo>
                  <a:lnTo>
                    <a:pt x="5320" y="14141"/>
                  </a:lnTo>
                  <a:lnTo>
                    <a:pt x="4512" y="12088"/>
                  </a:lnTo>
                  <a:lnTo>
                    <a:pt x="3704" y="10067"/>
                  </a:lnTo>
                  <a:lnTo>
                    <a:pt x="2929" y="7980"/>
                  </a:lnTo>
                  <a:lnTo>
                    <a:pt x="1549" y="4075"/>
                  </a:lnTo>
                  <a:lnTo>
                    <a:pt x="876" y="2054"/>
                  </a:lnTo>
                  <a:lnTo>
                    <a:pt x="505" y="1044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4860416" y="2687478"/>
              <a:ext cx="6775" cy="9275"/>
            </a:xfrm>
            <a:custGeom>
              <a:avLst/>
              <a:gdLst/>
              <a:ahLst/>
              <a:cxnLst/>
              <a:rect l="0" t="0" r="0" b="0"/>
              <a:pathLst>
                <a:path w="271" h="371" extrusionOk="0">
                  <a:moveTo>
                    <a:pt x="1" y="0"/>
                  </a:moveTo>
                  <a:lnTo>
                    <a:pt x="1" y="67"/>
                  </a:lnTo>
                  <a:lnTo>
                    <a:pt x="34" y="303"/>
                  </a:lnTo>
                  <a:lnTo>
                    <a:pt x="34" y="337"/>
                  </a:lnTo>
                  <a:lnTo>
                    <a:pt x="68" y="370"/>
                  </a:lnTo>
                  <a:lnTo>
                    <a:pt x="169" y="370"/>
                  </a:lnTo>
                  <a:lnTo>
                    <a:pt x="236" y="303"/>
                  </a:lnTo>
                  <a:lnTo>
                    <a:pt x="270" y="269"/>
                  </a:lnTo>
                  <a:lnTo>
                    <a:pt x="236" y="236"/>
                  </a:lnTo>
                  <a:lnTo>
                    <a:pt x="169" y="34"/>
                  </a:lnTo>
                  <a:lnTo>
                    <a:pt x="1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4403367" y="2435803"/>
              <a:ext cx="143975" cy="388050"/>
            </a:xfrm>
            <a:custGeom>
              <a:avLst/>
              <a:gdLst/>
              <a:ahLst/>
              <a:cxnLst/>
              <a:rect l="0" t="0" r="0" b="0"/>
              <a:pathLst>
                <a:path w="5759" h="15522" extrusionOk="0">
                  <a:moveTo>
                    <a:pt x="1651" y="202"/>
                  </a:moveTo>
                  <a:lnTo>
                    <a:pt x="1853" y="236"/>
                  </a:lnTo>
                  <a:lnTo>
                    <a:pt x="2021" y="270"/>
                  </a:lnTo>
                  <a:lnTo>
                    <a:pt x="2189" y="371"/>
                  </a:lnTo>
                  <a:lnTo>
                    <a:pt x="2324" y="505"/>
                  </a:lnTo>
                  <a:lnTo>
                    <a:pt x="2459" y="674"/>
                  </a:lnTo>
                  <a:lnTo>
                    <a:pt x="2560" y="842"/>
                  </a:lnTo>
                  <a:lnTo>
                    <a:pt x="2425" y="909"/>
                  </a:lnTo>
                  <a:lnTo>
                    <a:pt x="2290" y="1010"/>
                  </a:lnTo>
                  <a:lnTo>
                    <a:pt x="2223" y="1145"/>
                  </a:lnTo>
                  <a:lnTo>
                    <a:pt x="2189" y="1313"/>
                  </a:lnTo>
                  <a:lnTo>
                    <a:pt x="2156" y="1448"/>
                  </a:lnTo>
                  <a:lnTo>
                    <a:pt x="2189" y="1583"/>
                  </a:lnTo>
                  <a:lnTo>
                    <a:pt x="2223" y="1684"/>
                  </a:lnTo>
                  <a:lnTo>
                    <a:pt x="2324" y="1785"/>
                  </a:lnTo>
                  <a:lnTo>
                    <a:pt x="2425" y="1818"/>
                  </a:lnTo>
                  <a:lnTo>
                    <a:pt x="2593" y="1818"/>
                  </a:lnTo>
                  <a:lnTo>
                    <a:pt x="2661" y="1785"/>
                  </a:lnTo>
                  <a:lnTo>
                    <a:pt x="2694" y="1717"/>
                  </a:lnTo>
                  <a:lnTo>
                    <a:pt x="2694" y="1650"/>
                  </a:lnTo>
                  <a:lnTo>
                    <a:pt x="2728" y="1650"/>
                  </a:lnTo>
                  <a:lnTo>
                    <a:pt x="2728" y="1751"/>
                  </a:lnTo>
                  <a:lnTo>
                    <a:pt x="2694" y="1953"/>
                  </a:lnTo>
                  <a:lnTo>
                    <a:pt x="2627" y="2121"/>
                  </a:lnTo>
                  <a:lnTo>
                    <a:pt x="2526" y="2256"/>
                  </a:lnTo>
                  <a:lnTo>
                    <a:pt x="2391" y="2357"/>
                  </a:lnTo>
                  <a:lnTo>
                    <a:pt x="2257" y="2424"/>
                  </a:lnTo>
                  <a:lnTo>
                    <a:pt x="2055" y="2492"/>
                  </a:lnTo>
                  <a:lnTo>
                    <a:pt x="1853" y="2458"/>
                  </a:lnTo>
                  <a:lnTo>
                    <a:pt x="1819" y="2492"/>
                  </a:lnTo>
                  <a:lnTo>
                    <a:pt x="1785" y="2492"/>
                  </a:lnTo>
                  <a:lnTo>
                    <a:pt x="1785" y="2559"/>
                  </a:lnTo>
                  <a:lnTo>
                    <a:pt x="1785" y="2593"/>
                  </a:lnTo>
                  <a:lnTo>
                    <a:pt x="1853" y="3030"/>
                  </a:lnTo>
                  <a:lnTo>
                    <a:pt x="1920" y="3434"/>
                  </a:lnTo>
                  <a:lnTo>
                    <a:pt x="2122" y="4276"/>
                  </a:lnTo>
                  <a:lnTo>
                    <a:pt x="2257" y="4815"/>
                  </a:lnTo>
                  <a:lnTo>
                    <a:pt x="2290" y="5387"/>
                  </a:lnTo>
                  <a:lnTo>
                    <a:pt x="2290" y="5623"/>
                  </a:lnTo>
                  <a:lnTo>
                    <a:pt x="2257" y="5926"/>
                  </a:lnTo>
                  <a:lnTo>
                    <a:pt x="2223" y="6027"/>
                  </a:lnTo>
                  <a:lnTo>
                    <a:pt x="2156" y="6128"/>
                  </a:lnTo>
                  <a:lnTo>
                    <a:pt x="2088" y="6162"/>
                  </a:lnTo>
                  <a:lnTo>
                    <a:pt x="1987" y="6128"/>
                  </a:lnTo>
                  <a:lnTo>
                    <a:pt x="1853" y="5993"/>
                  </a:lnTo>
                  <a:lnTo>
                    <a:pt x="1752" y="5825"/>
                  </a:lnTo>
                  <a:lnTo>
                    <a:pt x="1550" y="5455"/>
                  </a:lnTo>
                  <a:lnTo>
                    <a:pt x="1381" y="5051"/>
                  </a:lnTo>
                  <a:lnTo>
                    <a:pt x="1280" y="4613"/>
                  </a:lnTo>
                  <a:lnTo>
                    <a:pt x="1213" y="4141"/>
                  </a:lnTo>
                  <a:lnTo>
                    <a:pt x="1179" y="3704"/>
                  </a:lnTo>
                  <a:lnTo>
                    <a:pt x="1146" y="2896"/>
                  </a:lnTo>
                  <a:lnTo>
                    <a:pt x="1146" y="2828"/>
                  </a:lnTo>
                  <a:lnTo>
                    <a:pt x="1146" y="2761"/>
                  </a:lnTo>
                  <a:lnTo>
                    <a:pt x="1112" y="2727"/>
                  </a:lnTo>
                  <a:lnTo>
                    <a:pt x="1045" y="2694"/>
                  </a:lnTo>
                  <a:lnTo>
                    <a:pt x="809" y="2660"/>
                  </a:lnTo>
                  <a:lnTo>
                    <a:pt x="641" y="2593"/>
                  </a:lnTo>
                  <a:lnTo>
                    <a:pt x="472" y="2492"/>
                  </a:lnTo>
                  <a:lnTo>
                    <a:pt x="371" y="2357"/>
                  </a:lnTo>
                  <a:lnTo>
                    <a:pt x="304" y="2189"/>
                  </a:lnTo>
                  <a:lnTo>
                    <a:pt x="270" y="1987"/>
                  </a:lnTo>
                  <a:lnTo>
                    <a:pt x="237" y="1785"/>
                  </a:lnTo>
                  <a:lnTo>
                    <a:pt x="270" y="1583"/>
                  </a:lnTo>
                  <a:lnTo>
                    <a:pt x="304" y="1381"/>
                  </a:lnTo>
                  <a:lnTo>
                    <a:pt x="371" y="1179"/>
                  </a:lnTo>
                  <a:lnTo>
                    <a:pt x="472" y="977"/>
                  </a:lnTo>
                  <a:lnTo>
                    <a:pt x="573" y="775"/>
                  </a:lnTo>
                  <a:lnTo>
                    <a:pt x="708" y="606"/>
                  </a:lnTo>
                  <a:lnTo>
                    <a:pt x="843" y="472"/>
                  </a:lnTo>
                  <a:lnTo>
                    <a:pt x="1011" y="371"/>
                  </a:lnTo>
                  <a:lnTo>
                    <a:pt x="1179" y="270"/>
                  </a:lnTo>
                  <a:lnTo>
                    <a:pt x="1415" y="202"/>
                  </a:lnTo>
                  <a:close/>
                  <a:moveTo>
                    <a:pt x="1314" y="0"/>
                  </a:moveTo>
                  <a:lnTo>
                    <a:pt x="1045" y="68"/>
                  </a:lnTo>
                  <a:lnTo>
                    <a:pt x="843" y="169"/>
                  </a:lnTo>
                  <a:lnTo>
                    <a:pt x="641" y="337"/>
                  </a:lnTo>
                  <a:lnTo>
                    <a:pt x="472" y="505"/>
                  </a:lnTo>
                  <a:lnTo>
                    <a:pt x="304" y="741"/>
                  </a:lnTo>
                  <a:lnTo>
                    <a:pt x="203" y="977"/>
                  </a:lnTo>
                  <a:lnTo>
                    <a:pt x="102" y="1246"/>
                  </a:lnTo>
                  <a:lnTo>
                    <a:pt x="35" y="1515"/>
                  </a:lnTo>
                  <a:lnTo>
                    <a:pt x="1" y="1751"/>
                  </a:lnTo>
                  <a:lnTo>
                    <a:pt x="35" y="2020"/>
                  </a:lnTo>
                  <a:lnTo>
                    <a:pt x="68" y="2256"/>
                  </a:lnTo>
                  <a:lnTo>
                    <a:pt x="169" y="2458"/>
                  </a:lnTo>
                  <a:lnTo>
                    <a:pt x="270" y="2660"/>
                  </a:lnTo>
                  <a:lnTo>
                    <a:pt x="472" y="2795"/>
                  </a:lnTo>
                  <a:lnTo>
                    <a:pt x="674" y="2896"/>
                  </a:lnTo>
                  <a:lnTo>
                    <a:pt x="944" y="2929"/>
                  </a:lnTo>
                  <a:lnTo>
                    <a:pt x="910" y="3367"/>
                  </a:lnTo>
                  <a:lnTo>
                    <a:pt x="944" y="3872"/>
                  </a:lnTo>
                  <a:lnTo>
                    <a:pt x="1011" y="4377"/>
                  </a:lnTo>
                  <a:lnTo>
                    <a:pt x="1112" y="4916"/>
                  </a:lnTo>
                  <a:lnTo>
                    <a:pt x="1280" y="5421"/>
                  </a:lnTo>
                  <a:lnTo>
                    <a:pt x="1482" y="5859"/>
                  </a:lnTo>
                  <a:lnTo>
                    <a:pt x="1617" y="6061"/>
                  </a:lnTo>
                  <a:lnTo>
                    <a:pt x="1785" y="6229"/>
                  </a:lnTo>
                  <a:lnTo>
                    <a:pt x="1920" y="6397"/>
                  </a:lnTo>
                  <a:lnTo>
                    <a:pt x="2122" y="6498"/>
                  </a:lnTo>
                  <a:lnTo>
                    <a:pt x="2156" y="6902"/>
                  </a:lnTo>
                  <a:lnTo>
                    <a:pt x="2223" y="7306"/>
                  </a:lnTo>
                  <a:lnTo>
                    <a:pt x="2324" y="7643"/>
                  </a:lnTo>
                  <a:lnTo>
                    <a:pt x="2492" y="8013"/>
                  </a:lnTo>
                  <a:lnTo>
                    <a:pt x="2661" y="8350"/>
                  </a:lnTo>
                  <a:lnTo>
                    <a:pt x="2863" y="8653"/>
                  </a:lnTo>
                  <a:lnTo>
                    <a:pt x="3334" y="9293"/>
                  </a:lnTo>
                  <a:lnTo>
                    <a:pt x="3839" y="9899"/>
                  </a:lnTo>
                  <a:lnTo>
                    <a:pt x="4344" y="10505"/>
                  </a:lnTo>
                  <a:lnTo>
                    <a:pt x="4816" y="11111"/>
                  </a:lnTo>
                  <a:lnTo>
                    <a:pt x="5018" y="11447"/>
                  </a:lnTo>
                  <a:lnTo>
                    <a:pt x="5220" y="11750"/>
                  </a:lnTo>
                  <a:lnTo>
                    <a:pt x="5321" y="11986"/>
                  </a:lnTo>
                  <a:lnTo>
                    <a:pt x="5422" y="12222"/>
                  </a:lnTo>
                  <a:lnTo>
                    <a:pt x="5455" y="12424"/>
                  </a:lnTo>
                  <a:lnTo>
                    <a:pt x="5455" y="12659"/>
                  </a:lnTo>
                  <a:lnTo>
                    <a:pt x="5455" y="12862"/>
                  </a:lnTo>
                  <a:lnTo>
                    <a:pt x="5422" y="13064"/>
                  </a:lnTo>
                  <a:lnTo>
                    <a:pt x="5321" y="13501"/>
                  </a:lnTo>
                  <a:lnTo>
                    <a:pt x="5051" y="14343"/>
                  </a:lnTo>
                  <a:lnTo>
                    <a:pt x="4917" y="14781"/>
                  </a:lnTo>
                  <a:lnTo>
                    <a:pt x="4849" y="15218"/>
                  </a:lnTo>
                  <a:lnTo>
                    <a:pt x="4849" y="15521"/>
                  </a:lnTo>
                  <a:lnTo>
                    <a:pt x="5186" y="15521"/>
                  </a:lnTo>
                  <a:lnTo>
                    <a:pt x="5152" y="15185"/>
                  </a:lnTo>
                  <a:lnTo>
                    <a:pt x="5186" y="14882"/>
                  </a:lnTo>
                  <a:lnTo>
                    <a:pt x="5287" y="14579"/>
                  </a:lnTo>
                  <a:lnTo>
                    <a:pt x="5388" y="14242"/>
                  </a:lnTo>
                  <a:lnTo>
                    <a:pt x="5624" y="13636"/>
                  </a:lnTo>
                  <a:lnTo>
                    <a:pt x="5725" y="13333"/>
                  </a:lnTo>
                  <a:lnTo>
                    <a:pt x="5758" y="12996"/>
                  </a:lnTo>
                  <a:lnTo>
                    <a:pt x="5758" y="12727"/>
                  </a:lnTo>
                  <a:lnTo>
                    <a:pt x="5725" y="12424"/>
                  </a:lnTo>
                  <a:lnTo>
                    <a:pt x="5657" y="12121"/>
                  </a:lnTo>
                  <a:lnTo>
                    <a:pt x="5590" y="11851"/>
                  </a:lnTo>
                  <a:lnTo>
                    <a:pt x="5455" y="11548"/>
                  </a:lnTo>
                  <a:lnTo>
                    <a:pt x="5287" y="11279"/>
                  </a:lnTo>
                  <a:lnTo>
                    <a:pt x="4917" y="10740"/>
                  </a:lnTo>
                  <a:lnTo>
                    <a:pt x="4512" y="10202"/>
                  </a:lnTo>
                  <a:lnTo>
                    <a:pt x="3637" y="9225"/>
                  </a:lnTo>
                  <a:lnTo>
                    <a:pt x="3368" y="8889"/>
                  </a:lnTo>
                  <a:lnTo>
                    <a:pt x="3132" y="8552"/>
                  </a:lnTo>
                  <a:lnTo>
                    <a:pt x="2930" y="8249"/>
                  </a:lnTo>
                  <a:lnTo>
                    <a:pt x="2762" y="7912"/>
                  </a:lnTo>
                  <a:lnTo>
                    <a:pt x="2627" y="7542"/>
                  </a:lnTo>
                  <a:lnTo>
                    <a:pt x="2492" y="7172"/>
                  </a:lnTo>
                  <a:lnTo>
                    <a:pt x="2391" y="6801"/>
                  </a:lnTo>
                  <a:lnTo>
                    <a:pt x="2324" y="6397"/>
                  </a:lnTo>
                  <a:lnTo>
                    <a:pt x="2425" y="6162"/>
                  </a:lnTo>
                  <a:lnTo>
                    <a:pt x="2492" y="5960"/>
                  </a:lnTo>
                  <a:lnTo>
                    <a:pt x="2526" y="5724"/>
                  </a:lnTo>
                  <a:lnTo>
                    <a:pt x="2560" y="5488"/>
                  </a:lnTo>
                  <a:lnTo>
                    <a:pt x="2526" y="5017"/>
                  </a:lnTo>
                  <a:lnTo>
                    <a:pt x="2459" y="4545"/>
                  </a:lnTo>
                  <a:lnTo>
                    <a:pt x="2358" y="4074"/>
                  </a:lnTo>
                  <a:lnTo>
                    <a:pt x="2223" y="3603"/>
                  </a:lnTo>
                  <a:lnTo>
                    <a:pt x="2122" y="3131"/>
                  </a:lnTo>
                  <a:lnTo>
                    <a:pt x="2021" y="2694"/>
                  </a:lnTo>
                  <a:lnTo>
                    <a:pt x="2257" y="2694"/>
                  </a:lnTo>
                  <a:lnTo>
                    <a:pt x="2459" y="2626"/>
                  </a:lnTo>
                  <a:lnTo>
                    <a:pt x="2593" y="2492"/>
                  </a:lnTo>
                  <a:lnTo>
                    <a:pt x="2728" y="2323"/>
                  </a:lnTo>
                  <a:lnTo>
                    <a:pt x="2863" y="2088"/>
                  </a:lnTo>
                  <a:lnTo>
                    <a:pt x="2930" y="1886"/>
                  </a:lnTo>
                  <a:lnTo>
                    <a:pt x="2964" y="1650"/>
                  </a:lnTo>
                  <a:lnTo>
                    <a:pt x="2964" y="1414"/>
                  </a:lnTo>
                  <a:lnTo>
                    <a:pt x="2930" y="1111"/>
                  </a:lnTo>
                  <a:lnTo>
                    <a:pt x="2829" y="808"/>
                  </a:lnTo>
                  <a:lnTo>
                    <a:pt x="2694" y="539"/>
                  </a:lnTo>
                  <a:lnTo>
                    <a:pt x="2459" y="337"/>
                  </a:lnTo>
                  <a:lnTo>
                    <a:pt x="2223" y="169"/>
                  </a:lnTo>
                  <a:lnTo>
                    <a:pt x="1954" y="34"/>
                  </a:lnTo>
                  <a:lnTo>
                    <a:pt x="161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4422742" y="2442528"/>
              <a:ext cx="17700" cy="58100"/>
            </a:xfrm>
            <a:custGeom>
              <a:avLst/>
              <a:gdLst/>
              <a:ahLst/>
              <a:cxnLst/>
              <a:rect l="0" t="0" r="0" b="0"/>
              <a:pathLst>
                <a:path w="708" h="2324" extrusionOk="0">
                  <a:moveTo>
                    <a:pt x="640" y="1"/>
                  </a:moveTo>
                  <a:lnTo>
                    <a:pt x="606" y="34"/>
                  </a:lnTo>
                  <a:lnTo>
                    <a:pt x="472" y="102"/>
                  </a:lnTo>
                  <a:lnTo>
                    <a:pt x="371" y="236"/>
                  </a:lnTo>
                  <a:lnTo>
                    <a:pt x="202" y="506"/>
                  </a:lnTo>
                  <a:lnTo>
                    <a:pt x="68" y="842"/>
                  </a:lnTo>
                  <a:lnTo>
                    <a:pt x="0" y="1213"/>
                  </a:lnTo>
                  <a:lnTo>
                    <a:pt x="0" y="1549"/>
                  </a:lnTo>
                  <a:lnTo>
                    <a:pt x="0" y="1718"/>
                  </a:lnTo>
                  <a:lnTo>
                    <a:pt x="68" y="1886"/>
                  </a:lnTo>
                  <a:lnTo>
                    <a:pt x="135" y="2021"/>
                  </a:lnTo>
                  <a:lnTo>
                    <a:pt x="236" y="2155"/>
                  </a:lnTo>
                  <a:lnTo>
                    <a:pt x="371" y="2256"/>
                  </a:lnTo>
                  <a:lnTo>
                    <a:pt x="505" y="2324"/>
                  </a:lnTo>
                  <a:lnTo>
                    <a:pt x="573" y="2324"/>
                  </a:lnTo>
                  <a:lnTo>
                    <a:pt x="606" y="2290"/>
                  </a:lnTo>
                  <a:lnTo>
                    <a:pt x="640" y="2223"/>
                  </a:lnTo>
                  <a:lnTo>
                    <a:pt x="606" y="2155"/>
                  </a:lnTo>
                  <a:lnTo>
                    <a:pt x="404" y="1953"/>
                  </a:lnTo>
                  <a:lnTo>
                    <a:pt x="303" y="1684"/>
                  </a:lnTo>
                  <a:lnTo>
                    <a:pt x="236" y="1415"/>
                  </a:lnTo>
                  <a:lnTo>
                    <a:pt x="236" y="1145"/>
                  </a:lnTo>
                  <a:lnTo>
                    <a:pt x="270" y="876"/>
                  </a:lnTo>
                  <a:lnTo>
                    <a:pt x="371" y="607"/>
                  </a:lnTo>
                  <a:lnTo>
                    <a:pt x="505" y="371"/>
                  </a:lnTo>
                  <a:lnTo>
                    <a:pt x="674" y="135"/>
                  </a:lnTo>
                  <a:lnTo>
                    <a:pt x="707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4109617" y="305451"/>
              <a:ext cx="213825" cy="201200"/>
            </a:xfrm>
            <a:custGeom>
              <a:avLst/>
              <a:gdLst/>
              <a:ahLst/>
              <a:cxnLst/>
              <a:rect l="0" t="0" r="0" b="0"/>
              <a:pathLst>
                <a:path w="8553" h="8048" extrusionOk="0">
                  <a:moveTo>
                    <a:pt x="1011" y="270"/>
                  </a:moveTo>
                  <a:lnTo>
                    <a:pt x="1280" y="539"/>
                  </a:lnTo>
                  <a:lnTo>
                    <a:pt x="1583" y="808"/>
                  </a:lnTo>
                  <a:lnTo>
                    <a:pt x="1886" y="1078"/>
                  </a:lnTo>
                  <a:lnTo>
                    <a:pt x="2189" y="1347"/>
                  </a:lnTo>
                  <a:lnTo>
                    <a:pt x="2627" y="1785"/>
                  </a:lnTo>
                  <a:lnTo>
                    <a:pt x="3031" y="2223"/>
                  </a:lnTo>
                  <a:lnTo>
                    <a:pt x="3469" y="2627"/>
                  </a:lnTo>
                  <a:lnTo>
                    <a:pt x="3906" y="3031"/>
                  </a:lnTo>
                  <a:lnTo>
                    <a:pt x="4243" y="3300"/>
                  </a:lnTo>
                  <a:lnTo>
                    <a:pt x="4512" y="3569"/>
                  </a:lnTo>
                  <a:lnTo>
                    <a:pt x="4782" y="3839"/>
                  </a:lnTo>
                  <a:lnTo>
                    <a:pt x="5017" y="4142"/>
                  </a:lnTo>
                  <a:lnTo>
                    <a:pt x="5489" y="4748"/>
                  </a:lnTo>
                  <a:lnTo>
                    <a:pt x="5893" y="5387"/>
                  </a:lnTo>
                  <a:lnTo>
                    <a:pt x="6027" y="5589"/>
                  </a:lnTo>
                  <a:lnTo>
                    <a:pt x="6196" y="5791"/>
                  </a:lnTo>
                  <a:lnTo>
                    <a:pt x="5724" y="5387"/>
                  </a:lnTo>
                  <a:lnTo>
                    <a:pt x="5287" y="4950"/>
                  </a:lnTo>
                  <a:lnTo>
                    <a:pt x="4411" y="4108"/>
                  </a:lnTo>
                  <a:lnTo>
                    <a:pt x="3974" y="3670"/>
                  </a:lnTo>
                  <a:lnTo>
                    <a:pt x="3502" y="3266"/>
                  </a:lnTo>
                  <a:lnTo>
                    <a:pt x="2593" y="2458"/>
                  </a:lnTo>
                  <a:lnTo>
                    <a:pt x="2122" y="2054"/>
                  </a:lnTo>
                  <a:lnTo>
                    <a:pt x="1684" y="1650"/>
                  </a:lnTo>
                  <a:lnTo>
                    <a:pt x="1247" y="1212"/>
                  </a:lnTo>
                  <a:lnTo>
                    <a:pt x="843" y="741"/>
                  </a:lnTo>
                  <a:lnTo>
                    <a:pt x="742" y="741"/>
                  </a:lnTo>
                  <a:lnTo>
                    <a:pt x="708" y="808"/>
                  </a:lnTo>
                  <a:lnTo>
                    <a:pt x="708" y="842"/>
                  </a:lnTo>
                  <a:lnTo>
                    <a:pt x="843" y="1044"/>
                  </a:lnTo>
                  <a:lnTo>
                    <a:pt x="1011" y="1246"/>
                  </a:lnTo>
                  <a:lnTo>
                    <a:pt x="1348" y="1583"/>
                  </a:lnTo>
                  <a:lnTo>
                    <a:pt x="2055" y="2256"/>
                  </a:lnTo>
                  <a:lnTo>
                    <a:pt x="2560" y="2728"/>
                  </a:lnTo>
                  <a:lnTo>
                    <a:pt x="3098" y="3165"/>
                  </a:lnTo>
                  <a:lnTo>
                    <a:pt x="3603" y="3603"/>
                  </a:lnTo>
                  <a:lnTo>
                    <a:pt x="4108" y="4074"/>
                  </a:lnTo>
                  <a:lnTo>
                    <a:pt x="5017" y="4950"/>
                  </a:lnTo>
                  <a:lnTo>
                    <a:pt x="5455" y="5387"/>
                  </a:lnTo>
                  <a:lnTo>
                    <a:pt x="5926" y="5825"/>
                  </a:lnTo>
                  <a:lnTo>
                    <a:pt x="6970" y="6700"/>
                  </a:lnTo>
                  <a:lnTo>
                    <a:pt x="7980" y="7576"/>
                  </a:lnTo>
                  <a:lnTo>
                    <a:pt x="8115" y="7576"/>
                  </a:lnTo>
                  <a:lnTo>
                    <a:pt x="8148" y="7508"/>
                  </a:lnTo>
                  <a:lnTo>
                    <a:pt x="8115" y="7441"/>
                  </a:lnTo>
                  <a:lnTo>
                    <a:pt x="7576" y="6936"/>
                  </a:lnTo>
                  <a:lnTo>
                    <a:pt x="7643" y="6936"/>
                  </a:lnTo>
                  <a:lnTo>
                    <a:pt x="7711" y="6902"/>
                  </a:lnTo>
                  <a:lnTo>
                    <a:pt x="7744" y="6869"/>
                  </a:lnTo>
                  <a:lnTo>
                    <a:pt x="7744" y="6801"/>
                  </a:lnTo>
                  <a:lnTo>
                    <a:pt x="7913" y="6667"/>
                  </a:lnTo>
                  <a:lnTo>
                    <a:pt x="8014" y="6970"/>
                  </a:lnTo>
                  <a:lnTo>
                    <a:pt x="8081" y="7239"/>
                  </a:lnTo>
                  <a:lnTo>
                    <a:pt x="8216" y="7542"/>
                  </a:lnTo>
                  <a:lnTo>
                    <a:pt x="8317" y="7811"/>
                  </a:lnTo>
                  <a:lnTo>
                    <a:pt x="7812" y="7677"/>
                  </a:lnTo>
                  <a:lnTo>
                    <a:pt x="7172" y="7407"/>
                  </a:lnTo>
                  <a:lnTo>
                    <a:pt x="7307" y="7239"/>
                  </a:lnTo>
                  <a:lnTo>
                    <a:pt x="7340" y="7172"/>
                  </a:lnTo>
                  <a:lnTo>
                    <a:pt x="7340" y="7104"/>
                  </a:lnTo>
                  <a:lnTo>
                    <a:pt x="7307" y="7071"/>
                  </a:lnTo>
                  <a:lnTo>
                    <a:pt x="6936" y="6700"/>
                  </a:lnTo>
                  <a:lnTo>
                    <a:pt x="6566" y="6364"/>
                  </a:lnTo>
                  <a:lnTo>
                    <a:pt x="6162" y="6061"/>
                  </a:lnTo>
                  <a:lnTo>
                    <a:pt x="5724" y="5758"/>
                  </a:lnTo>
                  <a:lnTo>
                    <a:pt x="5186" y="5421"/>
                  </a:lnTo>
                  <a:lnTo>
                    <a:pt x="4681" y="5051"/>
                  </a:lnTo>
                  <a:lnTo>
                    <a:pt x="4176" y="4647"/>
                  </a:lnTo>
                  <a:lnTo>
                    <a:pt x="3704" y="4209"/>
                  </a:lnTo>
                  <a:lnTo>
                    <a:pt x="2795" y="3300"/>
                  </a:lnTo>
                  <a:lnTo>
                    <a:pt x="2358" y="2862"/>
                  </a:lnTo>
                  <a:lnTo>
                    <a:pt x="1853" y="2458"/>
                  </a:lnTo>
                  <a:lnTo>
                    <a:pt x="1449" y="2088"/>
                  </a:lnTo>
                  <a:lnTo>
                    <a:pt x="1045" y="1684"/>
                  </a:lnTo>
                  <a:lnTo>
                    <a:pt x="641" y="1313"/>
                  </a:lnTo>
                  <a:lnTo>
                    <a:pt x="203" y="977"/>
                  </a:lnTo>
                  <a:lnTo>
                    <a:pt x="405" y="775"/>
                  </a:lnTo>
                  <a:lnTo>
                    <a:pt x="607" y="606"/>
                  </a:lnTo>
                  <a:lnTo>
                    <a:pt x="809" y="438"/>
                  </a:lnTo>
                  <a:lnTo>
                    <a:pt x="1011" y="270"/>
                  </a:lnTo>
                  <a:close/>
                  <a:moveTo>
                    <a:pt x="1045" y="0"/>
                  </a:moveTo>
                  <a:lnTo>
                    <a:pt x="977" y="34"/>
                  </a:lnTo>
                  <a:lnTo>
                    <a:pt x="742" y="236"/>
                  </a:lnTo>
                  <a:lnTo>
                    <a:pt x="439" y="438"/>
                  </a:lnTo>
                  <a:lnTo>
                    <a:pt x="203" y="640"/>
                  </a:lnTo>
                  <a:lnTo>
                    <a:pt x="102" y="775"/>
                  </a:lnTo>
                  <a:lnTo>
                    <a:pt x="1" y="909"/>
                  </a:lnTo>
                  <a:lnTo>
                    <a:pt x="1" y="977"/>
                  </a:lnTo>
                  <a:lnTo>
                    <a:pt x="34" y="1010"/>
                  </a:lnTo>
                  <a:lnTo>
                    <a:pt x="34" y="1078"/>
                  </a:lnTo>
                  <a:lnTo>
                    <a:pt x="68" y="1111"/>
                  </a:lnTo>
                  <a:lnTo>
                    <a:pt x="540" y="1482"/>
                  </a:lnTo>
                  <a:lnTo>
                    <a:pt x="977" y="1920"/>
                  </a:lnTo>
                  <a:lnTo>
                    <a:pt x="1449" y="2324"/>
                  </a:lnTo>
                  <a:lnTo>
                    <a:pt x="1886" y="2761"/>
                  </a:lnTo>
                  <a:lnTo>
                    <a:pt x="2358" y="3165"/>
                  </a:lnTo>
                  <a:lnTo>
                    <a:pt x="2829" y="3603"/>
                  </a:lnTo>
                  <a:lnTo>
                    <a:pt x="3704" y="4512"/>
                  </a:lnTo>
                  <a:lnTo>
                    <a:pt x="4075" y="4849"/>
                  </a:lnTo>
                  <a:lnTo>
                    <a:pt x="4445" y="5152"/>
                  </a:lnTo>
                  <a:lnTo>
                    <a:pt x="4815" y="5455"/>
                  </a:lnTo>
                  <a:lnTo>
                    <a:pt x="5219" y="5724"/>
                  </a:lnTo>
                  <a:lnTo>
                    <a:pt x="5758" y="6061"/>
                  </a:lnTo>
                  <a:lnTo>
                    <a:pt x="6229" y="6397"/>
                  </a:lnTo>
                  <a:lnTo>
                    <a:pt x="6667" y="6801"/>
                  </a:lnTo>
                  <a:lnTo>
                    <a:pt x="7138" y="7205"/>
                  </a:lnTo>
                  <a:lnTo>
                    <a:pt x="6970" y="7407"/>
                  </a:lnTo>
                  <a:lnTo>
                    <a:pt x="6936" y="7441"/>
                  </a:lnTo>
                  <a:lnTo>
                    <a:pt x="6936" y="7508"/>
                  </a:lnTo>
                  <a:lnTo>
                    <a:pt x="6970" y="7542"/>
                  </a:lnTo>
                  <a:lnTo>
                    <a:pt x="7004" y="7576"/>
                  </a:lnTo>
                  <a:lnTo>
                    <a:pt x="7744" y="7879"/>
                  </a:lnTo>
                  <a:lnTo>
                    <a:pt x="8115" y="7980"/>
                  </a:lnTo>
                  <a:lnTo>
                    <a:pt x="8283" y="8047"/>
                  </a:lnTo>
                  <a:lnTo>
                    <a:pt x="8519" y="8047"/>
                  </a:lnTo>
                  <a:lnTo>
                    <a:pt x="8553" y="8013"/>
                  </a:lnTo>
                  <a:lnTo>
                    <a:pt x="8553" y="7946"/>
                  </a:lnTo>
                  <a:lnTo>
                    <a:pt x="8519" y="7912"/>
                  </a:lnTo>
                  <a:lnTo>
                    <a:pt x="8418" y="7542"/>
                  </a:lnTo>
                  <a:lnTo>
                    <a:pt x="8283" y="7205"/>
                  </a:lnTo>
                  <a:lnTo>
                    <a:pt x="8182" y="6801"/>
                  </a:lnTo>
                  <a:lnTo>
                    <a:pt x="8115" y="6633"/>
                  </a:lnTo>
                  <a:lnTo>
                    <a:pt x="8014" y="6465"/>
                  </a:lnTo>
                  <a:lnTo>
                    <a:pt x="7980" y="6431"/>
                  </a:lnTo>
                  <a:lnTo>
                    <a:pt x="7946" y="6397"/>
                  </a:lnTo>
                  <a:lnTo>
                    <a:pt x="7879" y="6397"/>
                  </a:lnTo>
                  <a:lnTo>
                    <a:pt x="7845" y="6431"/>
                  </a:lnTo>
                  <a:lnTo>
                    <a:pt x="7711" y="6532"/>
                  </a:lnTo>
                  <a:lnTo>
                    <a:pt x="7610" y="6667"/>
                  </a:lnTo>
                  <a:lnTo>
                    <a:pt x="7037" y="6229"/>
                  </a:lnTo>
                  <a:lnTo>
                    <a:pt x="6566" y="5791"/>
                  </a:lnTo>
                  <a:lnTo>
                    <a:pt x="6364" y="5556"/>
                  </a:lnTo>
                  <a:lnTo>
                    <a:pt x="6162" y="5286"/>
                  </a:lnTo>
                  <a:lnTo>
                    <a:pt x="5758" y="4714"/>
                  </a:lnTo>
                  <a:lnTo>
                    <a:pt x="5455" y="4243"/>
                  </a:lnTo>
                  <a:lnTo>
                    <a:pt x="5085" y="3771"/>
                  </a:lnTo>
                  <a:lnTo>
                    <a:pt x="4681" y="3367"/>
                  </a:lnTo>
                  <a:lnTo>
                    <a:pt x="4243" y="2997"/>
                  </a:lnTo>
                  <a:lnTo>
                    <a:pt x="3772" y="2593"/>
                  </a:lnTo>
                  <a:lnTo>
                    <a:pt x="3334" y="2189"/>
                  </a:lnTo>
                  <a:lnTo>
                    <a:pt x="2492" y="1347"/>
                  </a:lnTo>
                  <a:lnTo>
                    <a:pt x="2156" y="1044"/>
                  </a:lnTo>
                  <a:lnTo>
                    <a:pt x="1819" y="741"/>
                  </a:lnTo>
                  <a:lnTo>
                    <a:pt x="1482" y="438"/>
                  </a:lnTo>
                  <a:lnTo>
                    <a:pt x="1146" y="135"/>
                  </a:lnTo>
                  <a:lnTo>
                    <a:pt x="1146" y="68"/>
                  </a:lnTo>
                  <a:lnTo>
                    <a:pt x="11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4865466" y="2713553"/>
              <a:ext cx="16025" cy="51375"/>
            </a:xfrm>
            <a:custGeom>
              <a:avLst/>
              <a:gdLst/>
              <a:ahLst/>
              <a:cxnLst/>
              <a:rect l="0" t="0" r="0" b="0"/>
              <a:pathLst>
                <a:path w="641" h="2055" extrusionOk="0">
                  <a:moveTo>
                    <a:pt x="102" y="1"/>
                  </a:moveTo>
                  <a:lnTo>
                    <a:pt x="68" y="34"/>
                  </a:lnTo>
                  <a:lnTo>
                    <a:pt x="1" y="203"/>
                  </a:lnTo>
                  <a:lnTo>
                    <a:pt x="1" y="405"/>
                  </a:lnTo>
                  <a:lnTo>
                    <a:pt x="68" y="741"/>
                  </a:lnTo>
                  <a:lnTo>
                    <a:pt x="169" y="1347"/>
                  </a:lnTo>
                  <a:lnTo>
                    <a:pt x="236" y="1651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38" y="2021"/>
                  </a:lnTo>
                  <a:lnTo>
                    <a:pt x="539" y="2055"/>
                  </a:lnTo>
                  <a:lnTo>
                    <a:pt x="573" y="2021"/>
                  </a:lnTo>
                  <a:lnTo>
                    <a:pt x="640" y="1987"/>
                  </a:lnTo>
                  <a:lnTo>
                    <a:pt x="640" y="1920"/>
                  </a:lnTo>
                  <a:lnTo>
                    <a:pt x="640" y="1853"/>
                  </a:lnTo>
                  <a:lnTo>
                    <a:pt x="472" y="1415"/>
                  </a:lnTo>
                  <a:lnTo>
                    <a:pt x="371" y="97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5730739" y="386251"/>
              <a:ext cx="16850" cy="6750"/>
            </a:xfrm>
            <a:custGeom>
              <a:avLst/>
              <a:gdLst/>
              <a:ahLst/>
              <a:cxnLst/>
              <a:rect l="0" t="0" r="0" b="0"/>
              <a:pathLst>
                <a:path w="674" h="270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438" y="236"/>
                  </a:lnTo>
                  <a:lnTo>
                    <a:pt x="606" y="270"/>
                  </a:lnTo>
                  <a:lnTo>
                    <a:pt x="640" y="236"/>
                  </a:lnTo>
                  <a:lnTo>
                    <a:pt x="674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505" y="68"/>
                  </a:lnTo>
                  <a:lnTo>
                    <a:pt x="371" y="34"/>
                  </a:lnTo>
                  <a:lnTo>
                    <a:pt x="1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3855442" y="1483827"/>
              <a:ext cx="286199" cy="291250"/>
            </a:xfrm>
            <a:custGeom>
              <a:avLst/>
              <a:gdLst/>
              <a:ahLst/>
              <a:cxnLst/>
              <a:rect l="0" t="0" r="0" b="0"/>
              <a:pathLst>
                <a:path w="11448" h="11650" extrusionOk="0">
                  <a:moveTo>
                    <a:pt x="6532" y="371"/>
                  </a:moveTo>
                  <a:lnTo>
                    <a:pt x="7138" y="438"/>
                  </a:lnTo>
                  <a:lnTo>
                    <a:pt x="7710" y="607"/>
                  </a:lnTo>
                  <a:lnTo>
                    <a:pt x="8282" y="842"/>
                  </a:lnTo>
                  <a:lnTo>
                    <a:pt x="8787" y="1112"/>
                  </a:lnTo>
                  <a:lnTo>
                    <a:pt x="8484" y="1213"/>
                  </a:lnTo>
                  <a:lnTo>
                    <a:pt x="8484" y="1145"/>
                  </a:lnTo>
                  <a:lnTo>
                    <a:pt x="8417" y="1112"/>
                  </a:lnTo>
                  <a:lnTo>
                    <a:pt x="7845" y="1044"/>
                  </a:lnTo>
                  <a:lnTo>
                    <a:pt x="7306" y="1044"/>
                  </a:lnTo>
                  <a:lnTo>
                    <a:pt x="7508" y="977"/>
                  </a:lnTo>
                  <a:lnTo>
                    <a:pt x="7676" y="842"/>
                  </a:lnTo>
                  <a:lnTo>
                    <a:pt x="7744" y="809"/>
                  </a:lnTo>
                  <a:lnTo>
                    <a:pt x="7744" y="741"/>
                  </a:lnTo>
                  <a:lnTo>
                    <a:pt x="7710" y="674"/>
                  </a:lnTo>
                  <a:lnTo>
                    <a:pt x="7676" y="640"/>
                  </a:lnTo>
                  <a:lnTo>
                    <a:pt x="7373" y="573"/>
                  </a:lnTo>
                  <a:lnTo>
                    <a:pt x="7037" y="573"/>
                  </a:lnTo>
                  <a:lnTo>
                    <a:pt x="6700" y="607"/>
                  </a:lnTo>
                  <a:lnTo>
                    <a:pt x="6363" y="674"/>
                  </a:lnTo>
                  <a:lnTo>
                    <a:pt x="5690" y="809"/>
                  </a:lnTo>
                  <a:lnTo>
                    <a:pt x="5084" y="977"/>
                  </a:lnTo>
                  <a:lnTo>
                    <a:pt x="4641" y="1117"/>
                  </a:lnTo>
                  <a:lnTo>
                    <a:pt x="5185" y="910"/>
                  </a:lnTo>
                  <a:lnTo>
                    <a:pt x="5892" y="674"/>
                  </a:lnTo>
                  <a:lnTo>
                    <a:pt x="6532" y="371"/>
                  </a:lnTo>
                  <a:close/>
                  <a:moveTo>
                    <a:pt x="8922" y="1347"/>
                  </a:moveTo>
                  <a:lnTo>
                    <a:pt x="8720" y="1482"/>
                  </a:lnTo>
                  <a:lnTo>
                    <a:pt x="8451" y="1617"/>
                  </a:lnTo>
                  <a:lnTo>
                    <a:pt x="7946" y="1819"/>
                  </a:lnTo>
                  <a:lnTo>
                    <a:pt x="6936" y="2189"/>
                  </a:lnTo>
                  <a:lnTo>
                    <a:pt x="5724" y="2661"/>
                  </a:lnTo>
                  <a:lnTo>
                    <a:pt x="7104" y="2088"/>
                  </a:lnTo>
                  <a:lnTo>
                    <a:pt x="7979" y="1684"/>
                  </a:lnTo>
                  <a:lnTo>
                    <a:pt x="8451" y="1482"/>
                  </a:lnTo>
                  <a:lnTo>
                    <a:pt x="8922" y="1347"/>
                  </a:lnTo>
                  <a:close/>
                  <a:moveTo>
                    <a:pt x="5959" y="405"/>
                  </a:moveTo>
                  <a:lnTo>
                    <a:pt x="5454" y="607"/>
                  </a:lnTo>
                  <a:lnTo>
                    <a:pt x="4882" y="775"/>
                  </a:lnTo>
                  <a:lnTo>
                    <a:pt x="3805" y="1179"/>
                  </a:lnTo>
                  <a:lnTo>
                    <a:pt x="3300" y="1415"/>
                  </a:lnTo>
                  <a:lnTo>
                    <a:pt x="2795" y="1684"/>
                  </a:lnTo>
                  <a:lnTo>
                    <a:pt x="2323" y="1987"/>
                  </a:lnTo>
                  <a:lnTo>
                    <a:pt x="2088" y="2155"/>
                  </a:lnTo>
                  <a:lnTo>
                    <a:pt x="1885" y="2357"/>
                  </a:lnTo>
                  <a:lnTo>
                    <a:pt x="1852" y="2425"/>
                  </a:lnTo>
                  <a:lnTo>
                    <a:pt x="1885" y="2492"/>
                  </a:lnTo>
                  <a:lnTo>
                    <a:pt x="1953" y="2560"/>
                  </a:lnTo>
                  <a:lnTo>
                    <a:pt x="2020" y="2526"/>
                  </a:lnTo>
                  <a:lnTo>
                    <a:pt x="2694" y="2189"/>
                  </a:lnTo>
                  <a:lnTo>
                    <a:pt x="3333" y="1886"/>
                  </a:lnTo>
                  <a:lnTo>
                    <a:pt x="4007" y="1617"/>
                  </a:lnTo>
                  <a:lnTo>
                    <a:pt x="4714" y="1347"/>
                  </a:lnTo>
                  <a:lnTo>
                    <a:pt x="5387" y="1145"/>
                  </a:lnTo>
                  <a:lnTo>
                    <a:pt x="6094" y="1011"/>
                  </a:lnTo>
                  <a:lnTo>
                    <a:pt x="6633" y="876"/>
                  </a:lnTo>
                  <a:lnTo>
                    <a:pt x="6936" y="842"/>
                  </a:lnTo>
                  <a:lnTo>
                    <a:pt x="7239" y="809"/>
                  </a:lnTo>
                  <a:lnTo>
                    <a:pt x="6902" y="943"/>
                  </a:lnTo>
                  <a:lnTo>
                    <a:pt x="6599" y="1011"/>
                  </a:lnTo>
                  <a:lnTo>
                    <a:pt x="5959" y="1179"/>
                  </a:lnTo>
                  <a:lnTo>
                    <a:pt x="5185" y="1415"/>
                  </a:lnTo>
                  <a:lnTo>
                    <a:pt x="4411" y="1684"/>
                  </a:lnTo>
                  <a:lnTo>
                    <a:pt x="3737" y="1920"/>
                  </a:lnTo>
                  <a:lnTo>
                    <a:pt x="3064" y="2155"/>
                  </a:lnTo>
                  <a:lnTo>
                    <a:pt x="2357" y="2391"/>
                  </a:lnTo>
                  <a:lnTo>
                    <a:pt x="1986" y="2560"/>
                  </a:lnTo>
                  <a:lnTo>
                    <a:pt x="1650" y="2728"/>
                  </a:lnTo>
                  <a:lnTo>
                    <a:pt x="1313" y="2930"/>
                  </a:lnTo>
                  <a:lnTo>
                    <a:pt x="1044" y="3166"/>
                  </a:lnTo>
                  <a:lnTo>
                    <a:pt x="1347" y="2694"/>
                  </a:lnTo>
                  <a:lnTo>
                    <a:pt x="1717" y="2256"/>
                  </a:lnTo>
                  <a:lnTo>
                    <a:pt x="2088" y="1852"/>
                  </a:lnTo>
                  <a:lnTo>
                    <a:pt x="2525" y="1482"/>
                  </a:lnTo>
                  <a:lnTo>
                    <a:pt x="2997" y="1145"/>
                  </a:lnTo>
                  <a:lnTo>
                    <a:pt x="3502" y="876"/>
                  </a:lnTo>
                  <a:lnTo>
                    <a:pt x="4007" y="640"/>
                  </a:lnTo>
                  <a:lnTo>
                    <a:pt x="4545" y="438"/>
                  </a:lnTo>
                  <a:lnTo>
                    <a:pt x="4040" y="640"/>
                  </a:lnTo>
                  <a:lnTo>
                    <a:pt x="3535" y="876"/>
                  </a:lnTo>
                  <a:lnTo>
                    <a:pt x="3064" y="1145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93" y="1583"/>
                  </a:lnTo>
                  <a:lnTo>
                    <a:pt x="2626" y="1617"/>
                  </a:lnTo>
                  <a:lnTo>
                    <a:pt x="2727" y="1617"/>
                  </a:lnTo>
                  <a:lnTo>
                    <a:pt x="3401" y="1213"/>
                  </a:lnTo>
                  <a:lnTo>
                    <a:pt x="4108" y="842"/>
                  </a:lnTo>
                  <a:lnTo>
                    <a:pt x="4579" y="674"/>
                  </a:lnTo>
                  <a:lnTo>
                    <a:pt x="5017" y="539"/>
                  </a:lnTo>
                  <a:lnTo>
                    <a:pt x="5488" y="438"/>
                  </a:lnTo>
                  <a:lnTo>
                    <a:pt x="5959" y="405"/>
                  </a:lnTo>
                  <a:close/>
                  <a:moveTo>
                    <a:pt x="2323" y="2728"/>
                  </a:moveTo>
                  <a:lnTo>
                    <a:pt x="2054" y="2863"/>
                  </a:lnTo>
                  <a:lnTo>
                    <a:pt x="1683" y="3098"/>
                  </a:lnTo>
                  <a:lnTo>
                    <a:pt x="1313" y="3334"/>
                  </a:lnTo>
                  <a:lnTo>
                    <a:pt x="1347" y="3267"/>
                  </a:lnTo>
                  <a:lnTo>
                    <a:pt x="1380" y="3199"/>
                  </a:lnTo>
                  <a:lnTo>
                    <a:pt x="1414" y="3166"/>
                  </a:lnTo>
                  <a:lnTo>
                    <a:pt x="1515" y="3132"/>
                  </a:lnTo>
                  <a:lnTo>
                    <a:pt x="1818" y="2964"/>
                  </a:lnTo>
                  <a:lnTo>
                    <a:pt x="2323" y="2728"/>
                  </a:lnTo>
                  <a:close/>
                  <a:moveTo>
                    <a:pt x="6599" y="2021"/>
                  </a:moveTo>
                  <a:lnTo>
                    <a:pt x="5387" y="2526"/>
                  </a:lnTo>
                  <a:lnTo>
                    <a:pt x="4242" y="2997"/>
                  </a:lnTo>
                  <a:lnTo>
                    <a:pt x="3064" y="3502"/>
                  </a:lnTo>
                  <a:lnTo>
                    <a:pt x="2660" y="3704"/>
                  </a:lnTo>
                  <a:lnTo>
                    <a:pt x="2256" y="3974"/>
                  </a:lnTo>
                  <a:lnTo>
                    <a:pt x="1852" y="4209"/>
                  </a:lnTo>
                  <a:lnTo>
                    <a:pt x="1414" y="4445"/>
                  </a:lnTo>
                  <a:lnTo>
                    <a:pt x="1751" y="4176"/>
                  </a:lnTo>
                  <a:lnTo>
                    <a:pt x="2088" y="3906"/>
                  </a:lnTo>
                  <a:lnTo>
                    <a:pt x="2424" y="3671"/>
                  </a:lnTo>
                  <a:lnTo>
                    <a:pt x="2828" y="3469"/>
                  </a:lnTo>
                  <a:lnTo>
                    <a:pt x="3603" y="3132"/>
                  </a:lnTo>
                  <a:lnTo>
                    <a:pt x="4377" y="2829"/>
                  </a:lnTo>
                  <a:lnTo>
                    <a:pt x="6498" y="2054"/>
                  </a:lnTo>
                  <a:lnTo>
                    <a:pt x="6599" y="2021"/>
                  </a:lnTo>
                  <a:close/>
                  <a:moveTo>
                    <a:pt x="9225" y="1415"/>
                  </a:moveTo>
                  <a:lnTo>
                    <a:pt x="9562" y="1718"/>
                  </a:lnTo>
                  <a:lnTo>
                    <a:pt x="9898" y="2054"/>
                  </a:lnTo>
                  <a:lnTo>
                    <a:pt x="10201" y="2425"/>
                  </a:lnTo>
                  <a:lnTo>
                    <a:pt x="10471" y="2795"/>
                  </a:lnTo>
                  <a:lnTo>
                    <a:pt x="10437" y="2795"/>
                  </a:lnTo>
                  <a:lnTo>
                    <a:pt x="10100" y="2829"/>
                  </a:lnTo>
                  <a:lnTo>
                    <a:pt x="9797" y="2896"/>
                  </a:lnTo>
                  <a:lnTo>
                    <a:pt x="9494" y="3031"/>
                  </a:lnTo>
                  <a:lnTo>
                    <a:pt x="9158" y="3166"/>
                  </a:lnTo>
                  <a:lnTo>
                    <a:pt x="8585" y="3469"/>
                  </a:lnTo>
                  <a:lnTo>
                    <a:pt x="8013" y="3805"/>
                  </a:lnTo>
                  <a:lnTo>
                    <a:pt x="7979" y="3805"/>
                  </a:lnTo>
                  <a:lnTo>
                    <a:pt x="5185" y="5118"/>
                  </a:lnTo>
                  <a:lnTo>
                    <a:pt x="4377" y="5455"/>
                  </a:lnTo>
                  <a:lnTo>
                    <a:pt x="4949" y="5118"/>
                  </a:lnTo>
                  <a:lnTo>
                    <a:pt x="6801" y="4007"/>
                  </a:lnTo>
                  <a:lnTo>
                    <a:pt x="7575" y="3772"/>
                  </a:lnTo>
                  <a:lnTo>
                    <a:pt x="8350" y="3469"/>
                  </a:lnTo>
                  <a:lnTo>
                    <a:pt x="9090" y="3166"/>
                  </a:lnTo>
                  <a:lnTo>
                    <a:pt x="9461" y="2964"/>
                  </a:lnTo>
                  <a:lnTo>
                    <a:pt x="9831" y="2762"/>
                  </a:lnTo>
                  <a:lnTo>
                    <a:pt x="9865" y="2694"/>
                  </a:lnTo>
                  <a:lnTo>
                    <a:pt x="9898" y="2627"/>
                  </a:lnTo>
                  <a:lnTo>
                    <a:pt x="9831" y="2560"/>
                  </a:lnTo>
                  <a:lnTo>
                    <a:pt x="9764" y="2526"/>
                  </a:lnTo>
                  <a:lnTo>
                    <a:pt x="9326" y="2593"/>
                  </a:lnTo>
                  <a:lnTo>
                    <a:pt x="8888" y="2694"/>
                  </a:lnTo>
                  <a:lnTo>
                    <a:pt x="8451" y="2829"/>
                  </a:lnTo>
                  <a:lnTo>
                    <a:pt x="8047" y="3031"/>
                  </a:lnTo>
                  <a:lnTo>
                    <a:pt x="7609" y="3199"/>
                  </a:lnTo>
                  <a:lnTo>
                    <a:pt x="7205" y="3435"/>
                  </a:lnTo>
                  <a:lnTo>
                    <a:pt x="6397" y="3906"/>
                  </a:lnTo>
                  <a:lnTo>
                    <a:pt x="5623" y="4176"/>
                  </a:lnTo>
                  <a:lnTo>
                    <a:pt x="4815" y="4445"/>
                  </a:lnTo>
                  <a:lnTo>
                    <a:pt x="4815" y="4445"/>
                  </a:lnTo>
                  <a:lnTo>
                    <a:pt x="6565" y="3502"/>
                  </a:lnTo>
                  <a:lnTo>
                    <a:pt x="7710" y="2896"/>
                  </a:lnTo>
                  <a:lnTo>
                    <a:pt x="8215" y="2627"/>
                  </a:lnTo>
                  <a:lnTo>
                    <a:pt x="8855" y="2425"/>
                  </a:lnTo>
                  <a:lnTo>
                    <a:pt x="9158" y="2290"/>
                  </a:lnTo>
                  <a:lnTo>
                    <a:pt x="9461" y="2155"/>
                  </a:lnTo>
                  <a:lnTo>
                    <a:pt x="9528" y="2122"/>
                  </a:lnTo>
                  <a:lnTo>
                    <a:pt x="9528" y="2021"/>
                  </a:lnTo>
                  <a:lnTo>
                    <a:pt x="9494" y="1953"/>
                  </a:lnTo>
                  <a:lnTo>
                    <a:pt x="9393" y="1920"/>
                  </a:lnTo>
                  <a:lnTo>
                    <a:pt x="9057" y="1987"/>
                  </a:lnTo>
                  <a:lnTo>
                    <a:pt x="8686" y="2088"/>
                  </a:lnTo>
                  <a:lnTo>
                    <a:pt x="8350" y="2256"/>
                  </a:lnTo>
                  <a:lnTo>
                    <a:pt x="8013" y="2425"/>
                  </a:lnTo>
                  <a:lnTo>
                    <a:pt x="7508" y="2593"/>
                  </a:lnTo>
                  <a:lnTo>
                    <a:pt x="7037" y="2762"/>
                  </a:lnTo>
                  <a:lnTo>
                    <a:pt x="5959" y="3199"/>
                  </a:lnTo>
                  <a:lnTo>
                    <a:pt x="4882" y="3671"/>
                  </a:lnTo>
                  <a:lnTo>
                    <a:pt x="2559" y="4782"/>
                  </a:lnTo>
                  <a:lnTo>
                    <a:pt x="1852" y="5152"/>
                  </a:lnTo>
                  <a:lnTo>
                    <a:pt x="1111" y="5522"/>
                  </a:lnTo>
                  <a:lnTo>
                    <a:pt x="1111" y="5522"/>
                  </a:lnTo>
                  <a:lnTo>
                    <a:pt x="2323" y="4613"/>
                  </a:lnTo>
                  <a:lnTo>
                    <a:pt x="2963" y="4209"/>
                  </a:lnTo>
                  <a:lnTo>
                    <a:pt x="3603" y="3839"/>
                  </a:lnTo>
                  <a:lnTo>
                    <a:pt x="4276" y="3502"/>
                  </a:lnTo>
                  <a:lnTo>
                    <a:pt x="4949" y="3199"/>
                  </a:lnTo>
                  <a:lnTo>
                    <a:pt x="6330" y="2694"/>
                  </a:lnTo>
                  <a:lnTo>
                    <a:pt x="7676" y="2189"/>
                  </a:lnTo>
                  <a:lnTo>
                    <a:pt x="8484" y="1852"/>
                  </a:lnTo>
                  <a:lnTo>
                    <a:pt x="8888" y="1684"/>
                  </a:lnTo>
                  <a:lnTo>
                    <a:pt x="9225" y="1415"/>
                  </a:lnTo>
                  <a:close/>
                  <a:moveTo>
                    <a:pt x="7441" y="1280"/>
                  </a:moveTo>
                  <a:lnTo>
                    <a:pt x="7946" y="1314"/>
                  </a:lnTo>
                  <a:lnTo>
                    <a:pt x="7171" y="1549"/>
                  </a:lnTo>
                  <a:lnTo>
                    <a:pt x="5926" y="1987"/>
                  </a:lnTo>
                  <a:lnTo>
                    <a:pt x="3805" y="2795"/>
                  </a:lnTo>
                  <a:lnTo>
                    <a:pt x="2997" y="3132"/>
                  </a:lnTo>
                  <a:lnTo>
                    <a:pt x="2626" y="3300"/>
                  </a:lnTo>
                  <a:lnTo>
                    <a:pt x="2222" y="3536"/>
                  </a:lnTo>
                  <a:lnTo>
                    <a:pt x="1852" y="3772"/>
                  </a:lnTo>
                  <a:lnTo>
                    <a:pt x="1515" y="4041"/>
                  </a:lnTo>
                  <a:lnTo>
                    <a:pt x="1178" y="4344"/>
                  </a:lnTo>
                  <a:lnTo>
                    <a:pt x="909" y="4681"/>
                  </a:lnTo>
                  <a:lnTo>
                    <a:pt x="875" y="4748"/>
                  </a:lnTo>
                  <a:lnTo>
                    <a:pt x="909" y="4815"/>
                  </a:lnTo>
                  <a:lnTo>
                    <a:pt x="976" y="4849"/>
                  </a:lnTo>
                  <a:lnTo>
                    <a:pt x="1044" y="4849"/>
                  </a:lnTo>
                  <a:lnTo>
                    <a:pt x="1246" y="4782"/>
                  </a:lnTo>
                  <a:lnTo>
                    <a:pt x="1448" y="4714"/>
                  </a:lnTo>
                  <a:lnTo>
                    <a:pt x="1818" y="4512"/>
                  </a:lnTo>
                  <a:lnTo>
                    <a:pt x="2155" y="4277"/>
                  </a:lnTo>
                  <a:lnTo>
                    <a:pt x="2525" y="4041"/>
                  </a:lnTo>
                  <a:lnTo>
                    <a:pt x="3064" y="3772"/>
                  </a:lnTo>
                  <a:lnTo>
                    <a:pt x="3603" y="3536"/>
                  </a:lnTo>
                  <a:lnTo>
                    <a:pt x="3165" y="3805"/>
                  </a:lnTo>
                  <a:lnTo>
                    <a:pt x="2727" y="4041"/>
                  </a:lnTo>
                  <a:lnTo>
                    <a:pt x="1919" y="4613"/>
                  </a:lnTo>
                  <a:lnTo>
                    <a:pt x="1111" y="5186"/>
                  </a:lnTo>
                  <a:lnTo>
                    <a:pt x="269" y="5758"/>
                  </a:lnTo>
                  <a:lnTo>
                    <a:pt x="269" y="5724"/>
                  </a:lnTo>
                  <a:lnTo>
                    <a:pt x="303" y="5152"/>
                  </a:lnTo>
                  <a:lnTo>
                    <a:pt x="438" y="4613"/>
                  </a:lnTo>
                  <a:lnTo>
                    <a:pt x="606" y="4075"/>
                  </a:lnTo>
                  <a:lnTo>
                    <a:pt x="808" y="3570"/>
                  </a:lnTo>
                  <a:lnTo>
                    <a:pt x="842" y="3603"/>
                  </a:lnTo>
                  <a:lnTo>
                    <a:pt x="976" y="3637"/>
                  </a:lnTo>
                  <a:lnTo>
                    <a:pt x="1212" y="3637"/>
                  </a:lnTo>
                  <a:lnTo>
                    <a:pt x="1313" y="3603"/>
                  </a:lnTo>
                  <a:lnTo>
                    <a:pt x="1549" y="3469"/>
                  </a:lnTo>
                  <a:lnTo>
                    <a:pt x="1784" y="3334"/>
                  </a:lnTo>
                  <a:lnTo>
                    <a:pt x="2828" y="2728"/>
                  </a:lnTo>
                  <a:lnTo>
                    <a:pt x="3333" y="2425"/>
                  </a:lnTo>
                  <a:lnTo>
                    <a:pt x="3872" y="2189"/>
                  </a:lnTo>
                  <a:lnTo>
                    <a:pt x="4848" y="1819"/>
                  </a:lnTo>
                  <a:lnTo>
                    <a:pt x="5353" y="1650"/>
                  </a:lnTo>
                  <a:lnTo>
                    <a:pt x="5858" y="1516"/>
                  </a:lnTo>
                  <a:lnTo>
                    <a:pt x="6397" y="1415"/>
                  </a:lnTo>
                  <a:lnTo>
                    <a:pt x="6902" y="1314"/>
                  </a:lnTo>
                  <a:lnTo>
                    <a:pt x="7441" y="1280"/>
                  </a:lnTo>
                  <a:close/>
                  <a:moveTo>
                    <a:pt x="8047" y="5522"/>
                  </a:moveTo>
                  <a:lnTo>
                    <a:pt x="7609" y="5758"/>
                  </a:lnTo>
                  <a:lnTo>
                    <a:pt x="7171" y="5960"/>
                  </a:lnTo>
                  <a:lnTo>
                    <a:pt x="6262" y="6297"/>
                  </a:lnTo>
                  <a:lnTo>
                    <a:pt x="6262" y="6297"/>
                  </a:lnTo>
                  <a:lnTo>
                    <a:pt x="6700" y="6095"/>
                  </a:lnTo>
                  <a:lnTo>
                    <a:pt x="7138" y="5893"/>
                  </a:lnTo>
                  <a:lnTo>
                    <a:pt x="8047" y="5522"/>
                  </a:lnTo>
                  <a:close/>
                  <a:moveTo>
                    <a:pt x="10572" y="2964"/>
                  </a:moveTo>
                  <a:lnTo>
                    <a:pt x="10707" y="3233"/>
                  </a:lnTo>
                  <a:lnTo>
                    <a:pt x="10606" y="3233"/>
                  </a:lnTo>
                  <a:lnTo>
                    <a:pt x="9966" y="3502"/>
                  </a:lnTo>
                  <a:lnTo>
                    <a:pt x="9326" y="3772"/>
                  </a:lnTo>
                  <a:lnTo>
                    <a:pt x="8047" y="4378"/>
                  </a:lnTo>
                  <a:lnTo>
                    <a:pt x="6801" y="5017"/>
                  </a:lnTo>
                  <a:lnTo>
                    <a:pt x="6161" y="5320"/>
                  </a:lnTo>
                  <a:lnTo>
                    <a:pt x="5522" y="5623"/>
                  </a:lnTo>
                  <a:lnTo>
                    <a:pt x="4175" y="6229"/>
                  </a:lnTo>
                  <a:lnTo>
                    <a:pt x="2828" y="6835"/>
                  </a:lnTo>
                  <a:lnTo>
                    <a:pt x="2189" y="7138"/>
                  </a:lnTo>
                  <a:lnTo>
                    <a:pt x="2896" y="6701"/>
                  </a:lnTo>
                  <a:lnTo>
                    <a:pt x="3603" y="6297"/>
                  </a:lnTo>
                  <a:lnTo>
                    <a:pt x="4343" y="5926"/>
                  </a:lnTo>
                  <a:lnTo>
                    <a:pt x="5118" y="5590"/>
                  </a:lnTo>
                  <a:lnTo>
                    <a:pt x="6296" y="5051"/>
                  </a:lnTo>
                  <a:lnTo>
                    <a:pt x="7474" y="4411"/>
                  </a:lnTo>
                  <a:lnTo>
                    <a:pt x="7979" y="4108"/>
                  </a:lnTo>
                  <a:lnTo>
                    <a:pt x="8619" y="3839"/>
                  </a:lnTo>
                  <a:lnTo>
                    <a:pt x="9259" y="3570"/>
                  </a:lnTo>
                  <a:lnTo>
                    <a:pt x="9865" y="3334"/>
                  </a:lnTo>
                  <a:lnTo>
                    <a:pt x="10505" y="3065"/>
                  </a:lnTo>
                  <a:lnTo>
                    <a:pt x="10538" y="2997"/>
                  </a:lnTo>
                  <a:lnTo>
                    <a:pt x="10572" y="2964"/>
                  </a:lnTo>
                  <a:close/>
                  <a:moveTo>
                    <a:pt x="6296" y="3334"/>
                  </a:moveTo>
                  <a:lnTo>
                    <a:pt x="4815" y="4142"/>
                  </a:lnTo>
                  <a:lnTo>
                    <a:pt x="3737" y="4681"/>
                  </a:lnTo>
                  <a:lnTo>
                    <a:pt x="2626" y="5219"/>
                  </a:lnTo>
                  <a:lnTo>
                    <a:pt x="2189" y="5489"/>
                  </a:lnTo>
                  <a:lnTo>
                    <a:pt x="1751" y="5792"/>
                  </a:lnTo>
                  <a:lnTo>
                    <a:pt x="1616" y="5926"/>
                  </a:lnTo>
                  <a:lnTo>
                    <a:pt x="1380" y="6061"/>
                  </a:lnTo>
                  <a:lnTo>
                    <a:pt x="1145" y="6229"/>
                  </a:lnTo>
                  <a:lnTo>
                    <a:pt x="943" y="6431"/>
                  </a:lnTo>
                  <a:lnTo>
                    <a:pt x="741" y="6633"/>
                  </a:lnTo>
                  <a:lnTo>
                    <a:pt x="741" y="6734"/>
                  </a:lnTo>
                  <a:lnTo>
                    <a:pt x="774" y="6802"/>
                  </a:lnTo>
                  <a:lnTo>
                    <a:pt x="842" y="6835"/>
                  </a:lnTo>
                  <a:lnTo>
                    <a:pt x="909" y="6835"/>
                  </a:lnTo>
                  <a:lnTo>
                    <a:pt x="1044" y="6802"/>
                  </a:lnTo>
                  <a:lnTo>
                    <a:pt x="1212" y="6701"/>
                  </a:lnTo>
                  <a:lnTo>
                    <a:pt x="1448" y="6499"/>
                  </a:lnTo>
                  <a:lnTo>
                    <a:pt x="1953" y="6027"/>
                  </a:lnTo>
                  <a:lnTo>
                    <a:pt x="2862" y="5590"/>
                  </a:lnTo>
                  <a:lnTo>
                    <a:pt x="3502" y="5287"/>
                  </a:lnTo>
                  <a:lnTo>
                    <a:pt x="4175" y="4984"/>
                  </a:lnTo>
                  <a:lnTo>
                    <a:pt x="5522" y="4445"/>
                  </a:lnTo>
                  <a:lnTo>
                    <a:pt x="5522" y="4445"/>
                  </a:lnTo>
                  <a:lnTo>
                    <a:pt x="4815" y="4883"/>
                  </a:lnTo>
                  <a:lnTo>
                    <a:pt x="4175" y="5253"/>
                  </a:lnTo>
                  <a:lnTo>
                    <a:pt x="3535" y="5590"/>
                  </a:lnTo>
                  <a:lnTo>
                    <a:pt x="2222" y="6263"/>
                  </a:lnTo>
                  <a:lnTo>
                    <a:pt x="1751" y="6499"/>
                  </a:lnTo>
                  <a:lnTo>
                    <a:pt x="1279" y="6734"/>
                  </a:lnTo>
                  <a:lnTo>
                    <a:pt x="842" y="7037"/>
                  </a:lnTo>
                  <a:lnTo>
                    <a:pt x="640" y="7172"/>
                  </a:lnTo>
                  <a:lnTo>
                    <a:pt x="438" y="7374"/>
                  </a:lnTo>
                  <a:lnTo>
                    <a:pt x="303" y="6734"/>
                  </a:lnTo>
                  <a:lnTo>
                    <a:pt x="269" y="6398"/>
                  </a:lnTo>
                  <a:lnTo>
                    <a:pt x="269" y="6095"/>
                  </a:lnTo>
                  <a:lnTo>
                    <a:pt x="774" y="5926"/>
                  </a:lnTo>
                  <a:lnTo>
                    <a:pt x="1279" y="5724"/>
                  </a:lnTo>
                  <a:lnTo>
                    <a:pt x="2256" y="5219"/>
                  </a:lnTo>
                  <a:lnTo>
                    <a:pt x="4781" y="4007"/>
                  </a:lnTo>
                  <a:lnTo>
                    <a:pt x="6296" y="3334"/>
                  </a:lnTo>
                  <a:close/>
                  <a:moveTo>
                    <a:pt x="10774" y="3401"/>
                  </a:moveTo>
                  <a:lnTo>
                    <a:pt x="10976" y="3906"/>
                  </a:lnTo>
                  <a:lnTo>
                    <a:pt x="11111" y="4479"/>
                  </a:lnTo>
                  <a:lnTo>
                    <a:pt x="11178" y="5017"/>
                  </a:lnTo>
                  <a:lnTo>
                    <a:pt x="11212" y="5590"/>
                  </a:lnTo>
                  <a:lnTo>
                    <a:pt x="10639" y="5825"/>
                  </a:lnTo>
                  <a:lnTo>
                    <a:pt x="9663" y="6196"/>
                  </a:lnTo>
                  <a:lnTo>
                    <a:pt x="8720" y="6600"/>
                  </a:lnTo>
                  <a:lnTo>
                    <a:pt x="7777" y="7004"/>
                  </a:lnTo>
                  <a:lnTo>
                    <a:pt x="6868" y="7441"/>
                  </a:lnTo>
                  <a:lnTo>
                    <a:pt x="5825" y="8047"/>
                  </a:lnTo>
                  <a:lnTo>
                    <a:pt x="4747" y="8620"/>
                  </a:lnTo>
                  <a:lnTo>
                    <a:pt x="4444" y="8788"/>
                  </a:lnTo>
                  <a:lnTo>
                    <a:pt x="4108" y="8923"/>
                  </a:lnTo>
                  <a:lnTo>
                    <a:pt x="3434" y="9158"/>
                  </a:lnTo>
                  <a:lnTo>
                    <a:pt x="5454" y="7845"/>
                  </a:lnTo>
                  <a:lnTo>
                    <a:pt x="5926" y="7610"/>
                  </a:lnTo>
                  <a:lnTo>
                    <a:pt x="8316" y="6431"/>
                  </a:lnTo>
                  <a:lnTo>
                    <a:pt x="9528" y="5859"/>
                  </a:lnTo>
                  <a:lnTo>
                    <a:pt x="10168" y="5623"/>
                  </a:lnTo>
                  <a:lnTo>
                    <a:pt x="10808" y="5388"/>
                  </a:lnTo>
                  <a:lnTo>
                    <a:pt x="10841" y="5354"/>
                  </a:lnTo>
                  <a:lnTo>
                    <a:pt x="10875" y="5320"/>
                  </a:lnTo>
                  <a:lnTo>
                    <a:pt x="10875" y="5219"/>
                  </a:lnTo>
                  <a:lnTo>
                    <a:pt x="10841" y="5152"/>
                  </a:lnTo>
                  <a:lnTo>
                    <a:pt x="10774" y="5118"/>
                  </a:lnTo>
                  <a:lnTo>
                    <a:pt x="10707" y="5118"/>
                  </a:lnTo>
                  <a:lnTo>
                    <a:pt x="10134" y="5287"/>
                  </a:lnTo>
                  <a:lnTo>
                    <a:pt x="9595" y="5489"/>
                  </a:lnTo>
                  <a:lnTo>
                    <a:pt x="8484" y="5994"/>
                  </a:lnTo>
                  <a:lnTo>
                    <a:pt x="7474" y="6431"/>
                  </a:lnTo>
                  <a:lnTo>
                    <a:pt x="6464" y="6903"/>
                  </a:lnTo>
                  <a:lnTo>
                    <a:pt x="5825" y="7273"/>
                  </a:lnTo>
                  <a:lnTo>
                    <a:pt x="5185" y="7643"/>
                  </a:lnTo>
                  <a:lnTo>
                    <a:pt x="4175" y="8081"/>
                  </a:lnTo>
                  <a:lnTo>
                    <a:pt x="3131" y="8485"/>
                  </a:lnTo>
                  <a:lnTo>
                    <a:pt x="4175" y="7711"/>
                  </a:lnTo>
                  <a:lnTo>
                    <a:pt x="5185" y="6936"/>
                  </a:lnTo>
                  <a:lnTo>
                    <a:pt x="6195" y="6600"/>
                  </a:lnTo>
                  <a:lnTo>
                    <a:pt x="7205" y="6229"/>
                  </a:lnTo>
                  <a:lnTo>
                    <a:pt x="7676" y="6027"/>
                  </a:lnTo>
                  <a:lnTo>
                    <a:pt x="8148" y="5792"/>
                  </a:lnTo>
                  <a:lnTo>
                    <a:pt x="8888" y="5354"/>
                  </a:lnTo>
                  <a:lnTo>
                    <a:pt x="9225" y="5152"/>
                  </a:lnTo>
                  <a:lnTo>
                    <a:pt x="9595" y="4984"/>
                  </a:lnTo>
                  <a:lnTo>
                    <a:pt x="10404" y="4681"/>
                  </a:lnTo>
                  <a:lnTo>
                    <a:pt x="10437" y="4647"/>
                  </a:lnTo>
                  <a:lnTo>
                    <a:pt x="10471" y="4580"/>
                  </a:lnTo>
                  <a:lnTo>
                    <a:pt x="10471" y="4479"/>
                  </a:lnTo>
                  <a:lnTo>
                    <a:pt x="10437" y="4411"/>
                  </a:lnTo>
                  <a:lnTo>
                    <a:pt x="10336" y="4411"/>
                  </a:lnTo>
                  <a:lnTo>
                    <a:pt x="9865" y="4546"/>
                  </a:lnTo>
                  <a:lnTo>
                    <a:pt x="9461" y="4748"/>
                  </a:lnTo>
                  <a:lnTo>
                    <a:pt x="8417" y="5118"/>
                  </a:lnTo>
                  <a:lnTo>
                    <a:pt x="7441" y="5489"/>
                  </a:lnTo>
                  <a:lnTo>
                    <a:pt x="6936" y="5691"/>
                  </a:lnTo>
                  <a:lnTo>
                    <a:pt x="6431" y="5893"/>
                  </a:lnTo>
                  <a:lnTo>
                    <a:pt x="5959" y="6162"/>
                  </a:lnTo>
                  <a:lnTo>
                    <a:pt x="5488" y="6431"/>
                  </a:lnTo>
                  <a:lnTo>
                    <a:pt x="5017" y="6734"/>
                  </a:lnTo>
                  <a:lnTo>
                    <a:pt x="4242" y="7004"/>
                  </a:lnTo>
                  <a:lnTo>
                    <a:pt x="3468" y="7340"/>
                  </a:lnTo>
                  <a:lnTo>
                    <a:pt x="3232" y="7475"/>
                  </a:lnTo>
                  <a:lnTo>
                    <a:pt x="3603" y="7206"/>
                  </a:lnTo>
                  <a:lnTo>
                    <a:pt x="4209" y="6869"/>
                  </a:lnTo>
                  <a:lnTo>
                    <a:pt x="4815" y="6566"/>
                  </a:lnTo>
                  <a:lnTo>
                    <a:pt x="6060" y="5960"/>
                  </a:lnTo>
                  <a:lnTo>
                    <a:pt x="7205" y="5354"/>
                  </a:lnTo>
                  <a:lnTo>
                    <a:pt x="8282" y="4714"/>
                  </a:lnTo>
                  <a:lnTo>
                    <a:pt x="8888" y="4378"/>
                  </a:lnTo>
                  <a:lnTo>
                    <a:pt x="9494" y="4075"/>
                  </a:lnTo>
                  <a:lnTo>
                    <a:pt x="10740" y="3469"/>
                  </a:lnTo>
                  <a:lnTo>
                    <a:pt x="10774" y="3435"/>
                  </a:lnTo>
                  <a:lnTo>
                    <a:pt x="10774" y="3401"/>
                  </a:lnTo>
                  <a:close/>
                  <a:moveTo>
                    <a:pt x="9730" y="8855"/>
                  </a:moveTo>
                  <a:lnTo>
                    <a:pt x="9562" y="8990"/>
                  </a:lnTo>
                  <a:lnTo>
                    <a:pt x="9158" y="9226"/>
                  </a:lnTo>
                  <a:lnTo>
                    <a:pt x="9292" y="9125"/>
                  </a:lnTo>
                  <a:lnTo>
                    <a:pt x="9663" y="8889"/>
                  </a:lnTo>
                  <a:lnTo>
                    <a:pt x="9730" y="8855"/>
                  </a:lnTo>
                  <a:close/>
                  <a:moveTo>
                    <a:pt x="5387" y="5977"/>
                  </a:moveTo>
                  <a:lnTo>
                    <a:pt x="4276" y="6532"/>
                  </a:lnTo>
                  <a:lnTo>
                    <a:pt x="3704" y="6835"/>
                  </a:lnTo>
                  <a:lnTo>
                    <a:pt x="3098" y="7206"/>
                  </a:lnTo>
                  <a:lnTo>
                    <a:pt x="2660" y="7542"/>
                  </a:lnTo>
                  <a:lnTo>
                    <a:pt x="2189" y="7879"/>
                  </a:lnTo>
                  <a:lnTo>
                    <a:pt x="1717" y="8216"/>
                  </a:lnTo>
                  <a:lnTo>
                    <a:pt x="1515" y="8384"/>
                  </a:lnTo>
                  <a:lnTo>
                    <a:pt x="1313" y="8586"/>
                  </a:lnTo>
                  <a:lnTo>
                    <a:pt x="1313" y="8687"/>
                  </a:lnTo>
                  <a:lnTo>
                    <a:pt x="1347" y="8754"/>
                  </a:lnTo>
                  <a:lnTo>
                    <a:pt x="1414" y="8788"/>
                  </a:lnTo>
                  <a:lnTo>
                    <a:pt x="1515" y="8788"/>
                  </a:lnTo>
                  <a:lnTo>
                    <a:pt x="1986" y="8552"/>
                  </a:lnTo>
                  <a:lnTo>
                    <a:pt x="2458" y="8249"/>
                  </a:lnTo>
                  <a:lnTo>
                    <a:pt x="2929" y="7946"/>
                  </a:lnTo>
                  <a:lnTo>
                    <a:pt x="3401" y="7677"/>
                  </a:lnTo>
                  <a:lnTo>
                    <a:pt x="3805" y="7475"/>
                  </a:lnTo>
                  <a:lnTo>
                    <a:pt x="4209" y="7307"/>
                  </a:lnTo>
                  <a:lnTo>
                    <a:pt x="3165" y="8115"/>
                  </a:lnTo>
                  <a:lnTo>
                    <a:pt x="2121" y="8923"/>
                  </a:lnTo>
                  <a:lnTo>
                    <a:pt x="1784" y="9091"/>
                  </a:lnTo>
                  <a:lnTo>
                    <a:pt x="1448" y="9327"/>
                  </a:lnTo>
                  <a:lnTo>
                    <a:pt x="1178" y="8956"/>
                  </a:lnTo>
                  <a:lnTo>
                    <a:pt x="943" y="8552"/>
                  </a:lnTo>
                  <a:lnTo>
                    <a:pt x="741" y="8148"/>
                  </a:lnTo>
                  <a:lnTo>
                    <a:pt x="572" y="7711"/>
                  </a:lnTo>
                  <a:lnTo>
                    <a:pt x="1044" y="7441"/>
                  </a:lnTo>
                  <a:lnTo>
                    <a:pt x="1515" y="7138"/>
                  </a:lnTo>
                  <a:lnTo>
                    <a:pt x="1986" y="6835"/>
                  </a:lnTo>
                  <a:lnTo>
                    <a:pt x="2458" y="6566"/>
                  </a:lnTo>
                  <a:lnTo>
                    <a:pt x="2929" y="6364"/>
                  </a:lnTo>
                  <a:lnTo>
                    <a:pt x="2357" y="6701"/>
                  </a:lnTo>
                  <a:lnTo>
                    <a:pt x="1818" y="7071"/>
                  </a:lnTo>
                  <a:lnTo>
                    <a:pt x="1313" y="7509"/>
                  </a:lnTo>
                  <a:lnTo>
                    <a:pt x="842" y="7980"/>
                  </a:lnTo>
                  <a:lnTo>
                    <a:pt x="808" y="8047"/>
                  </a:lnTo>
                  <a:lnTo>
                    <a:pt x="808" y="8081"/>
                  </a:lnTo>
                  <a:lnTo>
                    <a:pt x="842" y="8182"/>
                  </a:lnTo>
                  <a:lnTo>
                    <a:pt x="943" y="8216"/>
                  </a:lnTo>
                  <a:lnTo>
                    <a:pt x="976" y="8216"/>
                  </a:lnTo>
                  <a:lnTo>
                    <a:pt x="1044" y="8182"/>
                  </a:lnTo>
                  <a:lnTo>
                    <a:pt x="1279" y="7980"/>
                  </a:lnTo>
                  <a:lnTo>
                    <a:pt x="1515" y="7812"/>
                  </a:lnTo>
                  <a:lnTo>
                    <a:pt x="2054" y="7509"/>
                  </a:lnTo>
                  <a:lnTo>
                    <a:pt x="3199" y="6970"/>
                  </a:lnTo>
                  <a:lnTo>
                    <a:pt x="4377" y="6398"/>
                  </a:lnTo>
                  <a:lnTo>
                    <a:pt x="5387" y="5977"/>
                  </a:lnTo>
                  <a:close/>
                  <a:moveTo>
                    <a:pt x="7239" y="9327"/>
                  </a:moveTo>
                  <a:lnTo>
                    <a:pt x="6734" y="9663"/>
                  </a:lnTo>
                  <a:lnTo>
                    <a:pt x="6229" y="9966"/>
                  </a:lnTo>
                  <a:lnTo>
                    <a:pt x="5858" y="10135"/>
                  </a:lnTo>
                  <a:lnTo>
                    <a:pt x="5858" y="10135"/>
                  </a:lnTo>
                  <a:lnTo>
                    <a:pt x="6195" y="9933"/>
                  </a:lnTo>
                  <a:lnTo>
                    <a:pt x="6700" y="9630"/>
                  </a:lnTo>
                  <a:lnTo>
                    <a:pt x="7239" y="9327"/>
                  </a:lnTo>
                  <a:close/>
                  <a:moveTo>
                    <a:pt x="8249" y="7105"/>
                  </a:moveTo>
                  <a:lnTo>
                    <a:pt x="7171" y="7744"/>
                  </a:lnTo>
                  <a:lnTo>
                    <a:pt x="4949" y="8990"/>
                  </a:lnTo>
                  <a:lnTo>
                    <a:pt x="2727" y="10236"/>
                  </a:lnTo>
                  <a:lnTo>
                    <a:pt x="2660" y="10303"/>
                  </a:lnTo>
                  <a:lnTo>
                    <a:pt x="2660" y="10404"/>
                  </a:lnTo>
                  <a:lnTo>
                    <a:pt x="2155" y="10000"/>
                  </a:lnTo>
                  <a:lnTo>
                    <a:pt x="1683" y="9562"/>
                  </a:lnTo>
                  <a:lnTo>
                    <a:pt x="2323" y="9125"/>
                  </a:lnTo>
                  <a:lnTo>
                    <a:pt x="2963" y="8855"/>
                  </a:lnTo>
                  <a:lnTo>
                    <a:pt x="3535" y="8620"/>
                  </a:lnTo>
                  <a:lnTo>
                    <a:pt x="3973" y="8451"/>
                  </a:lnTo>
                  <a:lnTo>
                    <a:pt x="3098" y="9024"/>
                  </a:lnTo>
                  <a:lnTo>
                    <a:pt x="2222" y="9562"/>
                  </a:lnTo>
                  <a:lnTo>
                    <a:pt x="2189" y="9596"/>
                  </a:lnTo>
                  <a:lnTo>
                    <a:pt x="2155" y="9630"/>
                  </a:lnTo>
                  <a:lnTo>
                    <a:pt x="2189" y="9731"/>
                  </a:lnTo>
                  <a:lnTo>
                    <a:pt x="2222" y="9798"/>
                  </a:lnTo>
                  <a:lnTo>
                    <a:pt x="2323" y="9798"/>
                  </a:lnTo>
                  <a:lnTo>
                    <a:pt x="3300" y="9495"/>
                  </a:lnTo>
                  <a:lnTo>
                    <a:pt x="3771" y="9327"/>
                  </a:lnTo>
                  <a:lnTo>
                    <a:pt x="4242" y="9158"/>
                  </a:lnTo>
                  <a:lnTo>
                    <a:pt x="4781" y="8889"/>
                  </a:lnTo>
                  <a:lnTo>
                    <a:pt x="5320" y="8620"/>
                  </a:lnTo>
                  <a:lnTo>
                    <a:pt x="6363" y="8047"/>
                  </a:lnTo>
                  <a:lnTo>
                    <a:pt x="7306" y="7542"/>
                  </a:lnTo>
                  <a:lnTo>
                    <a:pt x="8249" y="7105"/>
                  </a:lnTo>
                  <a:close/>
                  <a:moveTo>
                    <a:pt x="8855" y="9697"/>
                  </a:moveTo>
                  <a:lnTo>
                    <a:pt x="8720" y="9832"/>
                  </a:lnTo>
                  <a:lnTo>
                    <a:pt x="8316" y="10202"/>
                  </a:lnTo>
                  <a:lnTo>
                    <a:pt x="8114" y="10337"/>
                  </a:lnTo>
                  <a:lnTo>
                    <a:pt x="7912" y="10505"/>
                  </a:lnTo>
                  <a:lnTo>
                    <a:pt x="7542" y="10674"/>
                  </a:lnTo>
                  <a:lnTo>
                    <a:pt x="7138" y="10808"/>
                  </a:lnTo>
                  <a:lnTo>
                    <a:pt x="7239" y="10741"/>
                  </a:lnTo>
                  <a:lnTo>
                    <a:pt x="7609" y="10471"/>
                  </a:lnTo>
                  <a:lnTo>
                    <a:pt x="7979" y="10202"/>
                  </a:lnTo>
                  <a:lnTo>
                    <a:pt x="8855" y="9697"/>
                  </a:lnTo>
                  <a:close/>
                  <a:moveTo>
                    <a:pt x="11212" y="5893"/>
                  </a:moveTo>
                  <a:lnTo>
                    <a:pt x="11178" y="6330"/>
                  </a:lnTo>
                  <a:lnTo>
                    <a:pt x="11111" y="6768"/>
                  </a:lnTo>
                  <a:lnTo>
                    <a:pt x="10976" y="7576"/>
                  </a:lnTo>
                  <a:lnTo>
                    <a:pt x="10841" y="7980"/>
                  </a:lnTo>
                  <a:lnTo>
                    <a:pt x="10707" y="8384"/>
                  </a:lnTo>
                  <a:lnTo>
                    <a:pt x="10538" y="8754"/>
                  </a:lnTo>
                  <a:lnTo>
                    <a:pt x="10336" y="9091"/>
                  </a:lnTo>
                  <a:lnTo>
                    <a:pt x="10100" y="9428"/>
                  </a:lnTo>
                  <a:lnTo>
                    <a:pt x="9865" y="9731"/>
                  </a:lnTo>
                  <a:lnTo>
                    <a:pt x="9595" y="10000"/>
                  </a:lnTo>
                  <a:lnTo>
                    <a:pt x="9326" y="10269"/>
                  </a:lnTo>
                  <a:lnTo>
                    <a:pt x="9259" y="10202"/>
                  </a:lnTo>
                  <a:lnTo>
                    <a:pt x="9191" y="10168"/>
                  </a:lnTo>
                  <a:lnTo>
                    <a:pt x="9124" y="10202"/>
                  </a:lnTo>
                  <a:lnTo>
                    <a:pt x="8787" y="10404"/>
                  </a:lnTo>
                  <a:lnTo>
                    <a:pt x="8619" y="10505"/>
                  </a:lnTo>
                  <a:lnTo>
                    <a:pt x="8451" y="10573"/>
                  </a:lnTo>
                  <a:lnTo>
                    <a:pt x="8821" y="10269"/>
                  </a:lnTo>
                  <a:lnTo>
                    <a:pt x="9225" y="9966"/>
                  </a:lnTo>
                  <a:lnTo>
                    <a:pt x="9663" y="9697"/>
                  </a:lnTo>
                  <a:lnTo>
                    <a:pt x="10067" y="9428"/>
                  </a:lnTo>
                  <a:lnTo>
                    <a:pt x="10100" y="9360"/>
                  </a:lnTo>
                  <a:lnTo>
                    <a:pt x="10100" y="9259"/>
                  </a:lnTo>
                  <a:lnTo>
                    <a:pt x="10033" y="9192"/>
                  </a:lnTo>
                  <a:lnTo>
                    <a:pt x="9730" y="9192"/>
                  </a:lnTo>
                  <a:lnTo>
                    <a:pt x="9932" y="9057"/>
                  </a:lnTo>
                  <a:lnTo>
                    <a:pt x="10067" y="8855"/>
                  </a:lnTo>
                  <a:lnTo>
                    <a:pt x="10100" y="8788"/>
                  </a:lnTo>
                  <a:lnTo>
                    <a:pt x="10100" y="8687"/>
                  </a:lnTo>
                  <a:lnTo>
                    <a:pt x="10067" y="8620"/>
                  </a:lnTo>
                  <a:lnTo>
                    <a:pt x="9966" y="8552"/>
                  </a:lnTo>
                  <a:lnTo>
                    <a:pt x="9898" y="8519"/>
                  </a:lnTo>
                  <a:lnTo>
                    <a:pt x="9797" y="8519"/>
                  </a:lnTo>
                  <a:lnTo>
                    <a:pt x="9629" y="8552"/>
                  </a:lnTo>
                  <a:lnTo>
                    <a:pt x="9393" y="8653"/>
                  </a:lnTo>
                  <a:lnTo>
                    <a:pt x="9191" y="8788"/>
                  </a:lnTo>
                  <a:lnTo>
                    <a:pt x="8821" y="9125"/>
                  </a:lnTo>
                  <a:lnTo>
                    <a:pt x="8552" y="9394"/>
                  </a:lnTo>
                  <a:lnTo>
                    <a:pt x="8047" y="9832"/>
                  </a:lnTo>
                  <a:lnTo>
                    <a:pt x="7508" y="10168"/>
                  </a:lnTo>
                  <a:lnTo>
                    <a:pt x="7003" y="10539"/>
                  </a:lnTo>
                  <a:lnTo>
                    <a:pt x="6599" y="10707"/>
                  </a:lnTo>
                  <a:lnTo>
                    <a:pt x="6161" y="10842"/>
                  </a:lnTo>
                  <a:lnTo>
                    <a:pt x="6633" y="10539"/>
                  </a:lnTo>
                  <a:lnTo>
                    <a:pt x="7104" y="10202"/>
                  </a:lnTo>
                  <a:lnTo>
                    <a:pt x="8080" y="9596"/>
                  </a:lnTo>
                  <a:lnTo>
                    <a:pt x="8552" y="9226"/>
                  </a:lnTo>
                  <a:lnTo>
                    <a:pt x="9023" y="8855"/>
                  </a:lnTo>
                  <a:lnTo>
                    <a:pt x="9292" y="8687"/>
                  </a:lnTo>
                  <a:lnTo>
                    <a:pt x="9528" y="8519"/>
                  </a:lnTo>
                  <a:lnTo>
                    <a:pt x="9797" y="8384"/>
                  </a:lnTo>
                  <a:lnTo>
                    <a:pt x="10100" y="8283"/>
                  </a:lnTo>
                  <a:lnTo>
                    <a:pt x="10404" y="8182"/>
                  </a:lnTo>
                  <a:lnTo>
                    <a:pt x="10471" y="8182"/>
                  </a:lnTo>
                  <a:lnTo>
                    <a:pt x="10505" y="8115"/>
                  </a:lnTo>
                  <a:lnTo>
                    <a:pt x="10505" y="8047"/>
                  </a:lnTo>
                  <a:lnTo>
                    <a:pt x="10471" y="7946"/>
                  </a:lnTo>
                  <a:lnTo>
                    <a:pt x="10336" y="7946"/>
                  </a:lnTo>
                  <a:lnTo>
                    <a:pt x="9999" y="8014"/>
                  </a:lnTo>
                  <a:lnTo>
                    <a:pt x="9494" y="8081"/>
                  </a:lnTo>
                  <a:lnTo>
                    <a:pt x="9225" y="8148"/>
                  </a:lnTo>
                  <a:lnTo>
                    <a:pt x="8956" y="8249"/>
                  </a:lnTo>
                  <a:lnTo>
                    <a:pt x="9259" y="8014"/>
                  </a:lnTo>
                  <a:lnTo>
                    <a:pt x="9663" y="7744"/>
                  </a:lnTo>
                  <a:lnTo>
                    <a:pt x="10100" y="7542"/>
                  </a:lnTo>
                  <a:lnTo>
                    <a:pt x="10976" y="7138"/>
                  </a:lnTo>
                  <a:lnTo>
                    <a:pt x="11043" y="7071"/>
                  </a:lnTo>
                  <a:lnTo>
                    <a:pt x="11043" y="6970"/>
                  </a:lnTo>
                  <a:lnTo>
                    <a:pt x="10976" y="6903"/>
                  </a:lnTo>
                  <a:lnTo>
                    <a:pt x="10909" y="6869"/>
                  </a:lnTo>
                  <a:lnTo>
                    <a:pt x="10707" y="6903"/>
                  </a:lnTo>
                  <a:lnTo>
                    <a:pt x="10505" y="6936"/>
                  </a:lnTo>
                  <a:lnTo>
                    <a:pt x="10168" y="7071"/>
                  </a:lnTo>
                  <a:lnTo>
                    <a:pt x="9831" y="7273"/>
                  </a:lnTo>
                  <a:lnTo>
                    <a:pt x="9494" y="7475"/>
                  </a:lnTo>
                  <a:lnTo>
                    <a:pt x="8417" y="8081"/>
                  </a:lnTo>
                  <a:lnTo>
                    <a:pt x="7373" y="8687"/>
                  </a:lnTo>
                  <a:lnTo>
                    <a:pt x="7171" y="8788"/>
                  </a:lnTo>
                  <a:lnTo>
                    <a:pt x="7171" y="8788"/>
                  </a:lnTo>
                  <a:lnTo>
                    <a:pt x="7542" y="8552"/>
                  </a:lnTo>
                  <a:lnTo>
                    <a:pt x="8249" y="7980"/>
                  </a:lnTo>
                  <a:lnTo>
                    <a:pt x="8956" y="7441"/>
                  </a:lnTo>
                  <a:lnTo>
                    <a:pt x="9326" y="7206"/>
                  </a:lnTo>
                  <a:lnTo>
                    <a:pt x="9696" y="6970"/>
                  </a:lnTo>
                  <a:lnTo>
                    <a:pt x="10100" y="6802"/>
                  </a:lnTo>
                  <a:lnTo>
                    <a:pt x="10538" y="6667"/>
                  </a:lnTo>
                  <a:lnTo>
                    <a:pt x="10606" y="6633"/>
                  </a:lnTo>
                  <a:lnTo>
                    <a:pt x="10639" y="6600"/>
                  </a:lnTo>
                  <a:lnTo>
                    <a:pt x="10639" y="6532"/>
                  </a:lnTo>
                  <a:lnTo>
                    <a:pt x="10606" y="6431"/>
                  </a:lnTo>
                  <a:lnTo>
                    <a:pt x="10572" y="6398"/>
                  </a:lnTo>
                  <a:lnTo>
                    <a:pt x="10505" y="6398"/>
                  </a:lnTo>
                  <a:lnTo>
                    <a:pt x="10168" y="6431"/>
                  </a:lnTo>
                  <a:lnTo>
                    <a:pt x="9831" y="6499"/>
                  </a:lnTo>
                  <a:lnTo>
                    <a:pt x="10303" y="6297"/>
                  </a:lnTo>
                  <a:lnTo>
                    <a:pt x="10774" y="6061"/>
                  </a:lnTo>
                  <a:lnTo>
                    <a:pt x="11212" y="5893"/>
                  </a:lnTo>
                  <a:close/>
                  <a:moveTo>
                    <a:pt x="8821" y="7172"/>
                  </a:moveTo>
                  <a:lnTo>
                    <a:pt x="8350" y="7542"/>
                  </a:lnTo>
                  <a:lnTo>
                    <a:pt x="7845" y="7946"/>
                  </a:lnTo>
                  <a:lnTo>
                    <a:pt x="7272" y="8418"/>
                  </a:lnTo>
                  <a:lnTo>
                    <a:pt x="6700" y="8822"/>
                  </a:lnTo>
                  <a:lnTo>
                    <a:pt x="5488" y="9596"/>
                  </a:lnTo>
                  <a:lnTo>
                    <a:pt x="5084" y="9798"/>
                  </a:lnTo>
                  <a:lnTo>
                    <a:pt x="4714" y="10034"/>
                  </a:lnTo>
                  <a:lnTo>
                    <a:pt x="4343" y="10269"/>
                  </a:lnTo>
                  <a:lnTo>
                    <a:pt x="3973" y="10539"/>
                  </a:lnTo>
                  <a:lnTo>
                    <a:pt x="3939" y="10573"/>
                  </a:lnTo>
                  <a:lnTo>
                    <a:pt x="3939" y="10640"/>
                  </a:lnTo>
                  <a:lnTo>
                    <a:pt x="3973" y="10707"/>
                  </a:lnTo>
                  <a:lnTo>
                    <a:pt x="4040" y="10775"/>
                  </a:lnTo>
                  <a:lnTo>
                    <a:pt x="4141" y="10775"/>
                  </a:lnTo>
                  <a:lnTo>
                    <a:pt x="5589" y="9832"/>
                  </a:lnTo>
                  <a:lnTo>
                    <a:pt x="6599" y="9360"/>
                  </a:lnTo>
                  <a:lnTo>
                    <a:pt x="6229" y="9562"/>
                  </a:lnTo>
                  <a:lnTo>
                    <a:pt x="5825" y="9832"/>
                  </a:lnTo>
                  <a:lnTo>
                    <a:pt x="5421" y="10135"/>
                  </a:lnTo>
                  <a:lnTo>
                    <a:pt x="5050" y="10438"/>
                  </a:lnTo>
                  <a:lnTo>
                    <a:pt x="4646" y="10741"/>
                  </a:lnTo>
                  <a:lnTo>
                    <a:pt x="4579" y="10775"/>
                  </a:lnTo>
                  <a:lnTo>
                    <a:pt x="4579" y="10808"/>
                  </a:lnTo>
                  <a:lnTo>
                    <a:pt x="4579" y="10909"/>
                  </a:lnTo>
                  <a:lnTo>
                    <a:pt x="4646" y="10977"/>
                  </a:lnTo>
                  <a:lnTo>
                    <a:pt x="4781" y="10977"/>
                  </a:lnTo>
                  <a:lnTo>
                    <a:pt x="5084" y="10775"/>
                  </a:lnTo>
                  <a:lnTo>
                    <a:pt x="5454" y="10640"/>
                  </a:lnTo>
                  <a:lnTo>
                    <a:pt x="5791" y="10471"/>
                  </a:lnTo>
                  <a:lnTo>
                    <a:pt x="6128" y="10303"/>
                  </a:lnTo>
                  <a:lnTo>
                    <a:pt x="6868" y="9899"/>
                  </a:lnTo>
                  <a:lnTo>
                    <a:pt x="7575" y="9428"/>
                  </a:lnTo>
                  <a:lnTo>
                    <a:pt x="8215" y="8990"/>
                  </a:lnTo>
                  <a:lnTo>
                    <a:pt x="8888" y="8586"/>
                  </a:lnTo>
                  <a:lnTo>
                    <a:pt x="9023" y="8519"/>
                  </a:lnTo>
                  <a:lnTo>
                    <a:pt x="8552" y="8855"/>
                  </a:lnTo>
                  <a:lnTo>
                    <a:pt x="8080" y="9226"/>
                  </a:lnTo>
                  <a:lnTo>
                    <a:pt x="7474" y="9663"/>
                  </a:lnTo>
                  <a:lnTo>
                    <a:pt x="6835" y="10101"/>
                  </a:lnTo>
                  <a:lnTo>
                    <a:pt x="6195" y="10505"/>
                  </a:lnTo>
                  <a:lnTo>
                    <a:pt x="5589" y="10977"/>
                  </a:lnTo>
                  <a:lnTo>
                    <a:pt x="5522" y="11044"/>
                  </a:lnTo>
                  <a:lnTo>
                    <a:pt x="5555" y="11111"/>
                  </a:lnTo>
                  <a:lnTo>
                    <a:pt x="5589" y="11179"/>
                  </a:lnTo>
                  <a:lnTo>
                    <a:pt x="5690" y="11212"/>
                  </a:lnTo>
                  <a:lnTo>
                    <a:pt x="6060" y="11179"/>
                  </a:lnTo>
                  <a:lnTo>
                    <a:pt x="6397" y="11078"/>
                  </a:lnTo>
                  <a:lnTo>
                    <a:pt x="6397" y="11145"/>
                  </a:lnTo>
                  <a:lnTo>
                    <a:pt x="6431" y="11246"/>
                  </a:lnTo>
                  <a:lnTo>
                    <a:pt x="6464" y="11280"/>
                  </a:lnTo>
                  <a:lnTo>
                    <a:pt x="6565" y="11280"/>
                  </a:lnTo>
                  <a:lnTo>
                    <a:pt x="7239" y="11044"/>
                  </a:lnTo>
                  <a:lnTo>
                    <a:pt x="7575" y="10943"/>
                  </a:lnTo>
                  <a:lnTo>
                    <a:pt x="7912" y="10808"/>
                  </a:lnTo>
                  <a:lnTo>
                    <a:pt x="7946" y="10876"/>
                  </a:lnTo>
                  <a:lnTo>
                    <a:pt x="8013" y="10909"/>
                  </a:lnTo>
                  <a:lnTo>
                    <a:pt x="8215" y="10909"/>
                  </a:lnTo>
                  <a:lnTo>
                    <a:pt x="8350" y="10876"/>
                  </a:lnTo>
                  <a:lnTo>
                    <a:pt x="7946" y="11044"/>
                  </a:lnTo>
                  <a:lnTo>
                    <a:pt x="7508" y="11212"/>
                  </a:lnTo>
                  <a:lnTo>
                    <a:pt x="7070" y="11313"/>
                  </a:lnTo>
                  <a:lnTo>
                    <a:pt x="6599" y="11381"/>
                  </a:lnTo>
                  <a:lnTo>
                    <a:pt x="6128" y="11414"/>
                  </a:lnTo>
                  <a:lnTo>
                    <a:pt x="5656" y="11381"/>
                  </a:lnTo>
                  <a:lnTo>
                    <a:pt x="5185" y="11347"/>
                  </a:lnTo>
                  <a:lnTo>
                    <a:pt x="4680" y="11246"/>
                  </a:lnTo>
                  <a:lnTo>
                    <a:pt x="4175" y="11111"/>
                  </a:lnTo>
                  <a:lnTo>
                    <a:pt x="3704" y="10943"/>
                  </a:lnTo>
                  <a:lnTo>
                    <a:pt x="3266" y="10741"/>
                  </a:lnTo>
                  <a:lnTo>
                    <a:pt x="2828" y="10505"/>
                  </a:lnTo>
                  <a:lnTo>
                    <a:pt x="2862" y="10505"/>
                  </a:lnTo>
                  <a:lnTo>
                    <a:pt x="3333" y="10236"/>
                  </a:lnTo>
                  <a:lnTo>
                    <a:pt x="3805" y="10034"/>
                  </a:lnTo>
                  <a:lnTo>
                    <a:pt x="4276" y="9832"/>
                  </a:lnTo>
                  <a:lnTo>
                    <a:pt x="4781" y="9630"/>
                  </a:lnTo>
                  <a:lnTo>
                    <a:pt x="5252" y="9394"/>
                  </a:lnTo>
                  <a:lnTo>
                    <a:pt x="5724" y="9125"/>
                  </a:lnTo>
                  <a:lnTo>
                    <a:pt x="6633" y="8586"/>
                  </a:lnTo>
                  <a:lnTo>
                    <a:pt x="7710" y="7845"/>
                  </a:lnTo>
                  <a:lnTo>
                    <a:pt x="8282" y="7475"/>
                  </a:lnTo>
                  <a:lnTo>
                    <a:pt x="8821" y="7172"/>
                  </a:lnTo>
                  <a:close/>
                  <a:moveTo>
                    <a:pt x="5791" y="1"/>
                  </a:moveTo>
                  <a:lnTo>
                    <a:pt x="5252" y="68"/>
                  </a:lnTo>
                  <a:lnTo>
                    <a:pt x="4747" y="135"/>
                  </a:lnTo>
                  <a:lnTo>
                    <a:pt x="4276" y="270"/>
                  </a:lnTo>
                  <a:lnTo>
                    <a:pt x="3805" y="438"/>
                  </a:lnTo>
                  <a:lnTo>
                    <a:pt x="3333" y="640"/>
                  </a:lnTo>
                  <a:lnTo>
                    <a:pt x="2896" y="910"/>
                  </a:lnTo>
                  <a:lnTo>
                    <a:pt x="2492" y="1179"/>
                  </a:lnTo>
                  <a:lnTo>
                    <a:pt x="2121" y="1482"/>
                  </a:lnTo>
                  <a:lnTo>
                    <a:pt x="1751" y="1852"/>
                  </a:lnTo>
                  <a:lnTo>
                    <a:pt x="1414" y="2223"/>
                  </a:lnTo>
                  <a:lnTo>
                    <a:pt x="1111" y="2627"/>
                  </a:lnTo>
                  <a:lnTo>
                    <a:pt x="842" y="3065"/>
                  </a:lnTo>
                  <a:lnTo>
                    <a:pt x="606" y="3502"/>
                  </a:lnTo>
                  <a:lnTo>
                    <a:pt x="404" y="3974"/>
                  </a:lnTo>
                  <a:lnTo>
                    <a:pt x="236" y="4479"/>
                  </a:lnTo>
                  <a:lnTo>
                    <a:pt x="135" y="4883"/>
                  </a:lnTo>
                  <a:lnTo>
                    <a:pt x="67" y="5287"/>
                  </a:lnTo>
                  <a:lnTo>
                    <a:pt x="0" y="5691"/>
                  </a:lnTo>
                  <a:lnTo>
                    <a:pt x="0" y="6061"/>
                  </a:lnTo>
                  <a:lnTo>
                    <a:pt x="34" y="6465"/>
                  </a:lnTo>
                  <a:lnTo>
                    <a:pt x="67" y="6835"/>
                  </a:lnTo>
                  <a:lnTo>
                    <a:pt x="135" y="7239"/>
                  </a:lnTo>
                  <a:lnTo>
                    <a:pt x="236" y="7610"/>
                  </a:lnTo>
                  <a:lnTo>
                    <a:pt x="236" y="7643"/>
                  </a:lnTo>
                  <a:lnTo>
                    <a:pt x="236" y="7711"/>
                  </a:lnTo>
                  <a:lnTo>
                    <a:pt x="269" y="7744"/>
                  </a:lnTo>
                  <a:lnTo>
                    <a:pt x="303" y="7778"/>
                  </a:lnTo>
                  <a:lnTo>
                    <a:pt x="505" y="8249"/>
                  </a:lnTo>
                  <a:lnTo>
                    <a:pt x="707" y="8653"/>
                  </a:lnTo>
                  <a:lnTo>
                    <a:pt x="976" y="9091"/>
                  </a:lnTo>
                  <a:lnTo>
                    <a:pt x="1279" y="9461"/>
                  </a:lnTo>
                  <a:lnTo>
                    <a:pt x="1178" y="9562"/>
                  </a:lnTo>
                  <a:lnTo>
                    <a:pt x="1145" y="9630"/>
                  </a:lnTo>
                  <a:lnTo>
                    <a:pt x="1145" y="9663"/>
                  </a:lnTo>
                  <a:lnTo>
                    <a:pt x="1178" y="9764"/>
                  </a:lnTo>
                  <a:lnTo>
                    <a:pt x="1246" y="9798"/>
                  </a:lnTo>
                  <a:lnTo>
                    <a:pt x="1347" y="9798"/>
                  </a:lnTo>
                  <a:lnTo>
                    <a:pt x="1481" y="9697"/>
                  </a:lnTo>
                  <a:lnTo>
                    <a:pt x="1784" y="10000"/>
                  </a:lnTo>
                  <a:lnTo>
                    <a:pt x="2121" y="10303"/>
                  </a:lnTo>
                  <a:lnTo>
                    <a:pt x="2492" y="10573"/>
                  </a:lnTo>
                  <a:lnTo>
                    <a:pt x="2896" y="10808"/>
                  </a:lnTo>
                  <a:lnTo>
                    <a:pt x="3266" y="11010"/>
                  </a:lnTo>
                  <a:lnTo>
                    <a:pt x="3670" y="11212"/>
                  </a:lnTo>
                  <a:lnTo>
                    <a:pt x="4074" y="11347"/>
                  </a:lnTo>
                  <a:lnTo>
                    <a:pt x="4512" y="11482"/>
                  </a:lnTo>
                  <a:lnTo>
                    <a:pt x="4949" y="11549"/>
                  </a:lnTo>
                  <a:lnTo>
                    <a:pt x="5353" y="11616"/>
                  </a:lnTo>
                  <a:lnTo>
                    <a:pt x="5791" y="11650"/>
                  </a:lnTo>
                  <a:lnTo>
                    <a:pt x="6229" y="11650"/>
                  </a:lnTo>
                  <a:lnTo>
                    <a:pt x="6666" y="11616"/>
                  </a:lnTo>
                  <a:lnTo>
                    <a:pt x="7104" y="11549"/>
                  </a:lnTo>
                  <a:lnTo>
                    <a:pt x="7508" y="11448"/>
                  </a:lnTo>
                  <a:lnTo>
                    <a:pt x="7912" y="11347"/>
                  </a:lnTo>
                  <a:lnTo>
                    <a:pt x="8316" y="11179"/>
                  </a:lnTo>
                  <a:lnTo>
                    <a:pt x="8720" y="10977"/>
                  </a:lnTo>
                  <a:lnTo>
                    <a:pt x="9090" y="10741"/>
                  </a:lnTo>
                  <a:lnTo>
                    <a:pt x="9461" y="10505"/>
                  </a:lnTo>
                  <a:lnTo>
                    <a:pt x="9831" y="10135"/>
                  </a:lnTo>
                  <a:lnTo>
                    <a:pt x="10168" y="9731"/>
                  </a:lnTo>
                  <a:lnTo>
                    <a:pt x="10505" y="9293"/>
                  </a:lnTo>
                  <a:lnTo>
                    <a:pt x="10740" y="8855"/>
                  </a:lnTo>
                  <a:lnTo>
                    <a:pt x="10976" y="8350"/>
                  </a:lnTo>
                  <a:lnTo>
                    <a:pt x="11144" y="7812"/>
                  </a:lnTo>
                  <a:lnTo>
                    <a:pt x="11313" y="7273"/>
                  </a:lnTo>
                  <a:lnTo>
                    <a:pt x="11380" y="6734"/>
                  </a:lnTo>
                  <a:lnTo>
                    <a:pt x="11447" y="6196"/>
                  </a:lnTo>
                  <a:lnTo>
                    <a:pt x="11447" y="5623"/>
                  </a:lnTo>
                  <a:lnTo>
                    <a:pt x="11414" y="5085"/>
                  </a:lnTo>
                  <a:lnTo>
                    <a:pt x="11346" y="4546"/>
                  </a:lnTo>
                  <a:lnTo>
                    <a:pt x="11245" y="4007"/>
                  </a:lnTo>
                  <a:lnTo>
                    <a:pt x="11077" y="3502"/>
                  </a:lnTo>
                  <a:lnTo>
                    <a:pt x="10875" y="3031"/>
                  </a:lnTo>
                  <a:lnTo>
                    <a:pt x="10606" y="2560"/>
                  </a:lnTo>
                  <a:lnTo>
                    <a:pt x="10370" y="2189"/>
                  </a:lnTo>
                  <a:lnTo>
                    <a:pt x="10067" y="1852"/>
                  </a:lnTo>
                  <a:lnTo>
                    <a:pt x="9764" y="1549"/>
                  </a:lnTo>
                  <a:lnTo>
                    <a:pt x="9427" y="1246"/>
                  </a:lnTo>
                  <a:lnTo>
                    <a:pt x="9461" y="1179"/>
                  </a:lnTo>
                  <a:lnTo>
                    <a:pt x="9461" y="1112"/>
                  </a:lnTo>
                  <a:lnTo>
                    <a:pt x="9393" y="1044"/>
                  </a:lnTo>
                  <a:lnTo>
                    <a:pt x="9158" y="1044"/>
                  </a:lnTo>
                  <a:lnTo>
                    <a:pt x="8855" y="842"/>
                  </a:lnTo>
                  <a:lnTo>
                    <a:pt x="8518" y="674"/>
                  </a:lnTo>
                  <a:lnTo>
                    <a:pt x="8181" y="506"/>
                  </a:lnTo>
                  <a:lnTo>
                    <a:pt x="7845" y="371"/>
                  </a:lnTo>
                  <a:lnTo>
                    <a:pt x="7474" y="270"/>
                  </a:lnTo>
                  <a:lnTo>
                    <a:pt x="7138" y="203"/>
                  </a:lnTo>
                  <a:lnTo>
                    <a:pt x="6767" y="135"/>
                  </a:lnTo>
                  <a:lnTo>
                    <a:pt x="6397" y="102"/>
                  </a:lnTo>
                  <a:lnTo>
                    <a:pt x="6363" y="34"/>
                  </a:lnTo>
                  <a:lnTo>
                    <a:pt x="6296" y="34"/>
                  </a:lnTo>
                  <a:lnTo>
                    <a:pt x="57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3843643" y="1362626"/>
              <a:ext cx="430149" cy="525251"/>
            </a:xfrm>
            <a:custGeom>
              <a:avLst/>
              <a:gdLst/>
              <a:ahLst/>
              <a:cxnLst/>
              <a:rect l="0" t="0" r="0" b="0"/>
              <a:pathLst>
                <a:path w="17206" h="21010" extrusionOk="0">
                  <a:moveTo>
                    <a:pt x="6297" y="1"/>
                  </a:moveTo>
                  <a:lnTo>
                    <a:pt x="5724" y="34"/>
                  </a:lnTo>
                  <a:lnTo>
                    <a:pt x="5152" y="102"/>
                  </a:lnTo>
                  <a:lnTo>
                    <a:pt x="4580" y="236"/>
                  </a:lnTo>
                  <a:lnTo>
                    <a:pt x="4007" y="371"/>
                  </a:lnTo>
                  <a:lnTo>
                    <a:pt x="3435" y="506"/>
                  </a:lnTo>
                  <a:lnTo>
                    <a:pt x="2357" y="876"/>
                  </a:lnTo>
                  <a:lnTo>
                    <a:pt x="1852" y="1112"/>
                  </a:lnTo>
                  <a:lnTo>
                    <a:pt x="1381" y="1347"/>
                  </a:lnTo>
                  <a:lnTo>
                    <a:pt x="910" y="1617"/>
                  </a:lnTo>
                  <a:lnTo>
                    <a:pt x="472" y="1920"/>
                  </a:lnTo>
                  <a:lnTo>
                    <a:pt x="1" y="2189"/>
                  </a:lnTo>
                  <a:lnTo>
                    <a:pt x="1" y="2458"/>
                  </a:lnTo>
                  <a:lnTo>
                    <a:pt x="573" y="2122"/>
                  </a:lnTo>
                  <a:lnTo>
                    <a:pt x="1179" y="1751"/>
                  </a:lnTo>
                  <a:lnTo>
                    <a:pt x="1819" y="1415"/>
                  </a:lnTo>
                  <a:lnTo>
                    <a:pt x="2189" y="1213"/>
                  </a:lnTo>
                  <a:lnTo>
                    <a:pt x="2560" y="1078"/>
                  </a:lnTo>
                  <a:lnTo>
                    <a:pt x="3368" y="809"/>
                  </a:lnTo>
                  <a:lnTo>
                    <a:pt x="4176" y="573"/>
                  </a:lnTo>
                  <a:lnTo>
                    <a:pt x="4984" y="405"/>
                  </a:lnTo>
                  <a:lnTo>
                    <a:pt x="5388" y="337"/>
                  </a:lnTo>
                  <a:lnTo>
                    <a:pt x="5792" y="304"/>
                  </a:lnTo>
                  <a:lnTo>
                    <a:pt x="6229" y="270"/>
                  </a:lnTo>
                  <a:lnTo>
                    <a:pt x="6633" y="236"/>
                  </a:lnTo>
                  <a:lnTo>
                    <a:pt x="7441" y="304"/>
                  </a:lnTo>
                  <a:lnTo>
                    <a:pt x="8249" y="405"/>
                  </a:lnTo>
                  <a:lnTo>
                    <a:pt x="9057" y="573"/>
                  </a:lnTo>
                  <a:lnTo>
                    <a:pt x="9832" y="809"/>
                  </a:lnTo>
                  <a:lnTo>
                    <a:pt x="10606" y="1112"/>
                  </a:lnTo>
                  <a:lnTo>
                    <a:pt x="11381" y="1448"/>
                  </a:lnTo>
                  <a:lnTo>
                    <a:pt x="11684" y="1583"/>
                  </a:lnTo>
                  <a:lnTo>
                    <a:pt x="11953" y="1751"/>
                  </a:lnTo>
                  <a:lnTo>
                    <a:pt x="12492" y="2122"/>
                  </a:lnTo>
                  <a:lnTo>
                    <a:pt x="12997" y="2559"/>
                  </a:lnTo>
                  <a:lnTo>
                    <a:pt x="13468" y="2997"/>
                  </a:lnTo>
                  <a:lnTo>
                    <a:pt x="14040" y="3502"/>
                  </a:lnTo>
                  <a:lnTo>
                    <a:pt x="14545" y="4041"/>
                  </a:lnTo>
                  <a:lnTo>
                    <a:pt x="15084" y="4613"/>
                  </a:lnTo>
                  <a:lnTo>
                    <a:pt x="15555" y="5185"/>
                  </a:lnTo>
                  <a:lnTo>
                    <a:pt x="15959" y="5791"/>
                  </a:lnTo>
                  <a:lnTo>
                    <a:pt x="16262" y="6431"/>
                  </a:lnTo>
                  <a:lnTo>
                    <a:pt x="16431" y="6734"/>
                  </a:lnTo>
                  <a:lnTo>
                    <a:pt x="16532" y="7071"/>
                  </a:lnTo>
                  <a:lnTo>
                    <a:pt x="16633" y="7408"/>
                  </a:lnTo>
                  <a:lnTo>
                    <a:pt x="16734" y="7778"/>
                  </a:lnTo>
                  <a:lnTo>
                    <a:pt x="16801" y="8182"/>
                  </a:lnTo>
                  <a:lnTo>
                    <a:pt x="16835" y="8620"/>
                  </a:lnTo>
                  <a:lnTo>
                    <a:pt x="16902" y="9461"/>
                  </a:lnTo>
                  <a:lnTo>
                    <a:pt x="16936" y="11212"/>
                  </a:lnTo>
                  <a:lnTo>
                    <a:pt x="16969" y="11953"/>
                  </a:lnTo>
                  <a:lnTo>
                    <a:pt x="16902" y="12727"/>
                  </a:lnTo>
                  <a:lnTo>
                    <a:pt x="16801" y="13468"/>
                  </a:lnTo>
                  <a:lnTo>
                    <a:pt x="16599" y="14208"/>
                  </a:lnTo>
                  <a:lnTo>
                    <a:pt x="16363" y="14915"/>
                  </a:lnTo>
                  <a:lnTo>
                    <a:pt x="16060" y="15589"/>
                  </a:lnTo>
                  <a:lnTo>
                    <a:pt x="15690" y="16229"/>
                  </a:lnTo>
                  <a:lnTo>
                    <a:pt x="15219" y="16868"/>
                  </a:lnTo>
                  <a:lnTo>
                    <a:pt x="14983" y="17138"/>
                  </a:lnTo>
                  <a:lnTo>
                    <a:pt x="14747" y="17373"/>
                  </a:lnTo>
                  <a:lnTo>
                    <a:pt x="14209" y="17878"/>
                  </a:lnTo>
                  <a:lnTo>
                    <a:pt x="13636" y="18316"/>
                  </a:lnTo>
                  <a:lnTo>
                    <a:pt x="13064" y="18754"/>
                  </a:lnTo>
                  <a:lnTo>
                    <a:pt x="12761" y="18989"/>
                  </a:lnTo>
                  <a:lnTo>
                    <a:pt x="12424" y="19191"/>
                  </a:lnTo>
                  <a:lnTo>
                    <a:pt x="12088" y="19360"/>
                  </a:lnTo>
                  <a:lnTo>
                    <a:pt x="11751" y="19528"/>
                  </a:lnTo>
                  <a:lnTo>
                    <a:pt x="11078" y="19797"/>
                  </a:lnTo>
                  <a:lnTo>
                    <a:pt x="10337" y="19999"/>
                  </a:lnTo>
                  <a:lnTo>
                    <a:pt x="8990" y="20370"/>
                  </a:lnTo>
                  <a:lnTo>
                    <a:pt x="8350" y="20538"/>
                  </a:lnTo>
                  <a:lnTo>
                    <a:pt x="7677" y="20673"/>
                  </a:lnTo>
                  <a:lnTo>
                    <a:pt x="7239" y="20740"/>
                  </a:lnTo>
                  <a:lnTo>
                    <a:pt x="6802" y="20774"/>
                  </a:lnTo>
                  <a:lnTo>
                    <a:pt x="5960" y="20774"/>
                  </a:lnTo>
                  <a:lnTo>
                    <a:pt x="5118" y="20706"/>
                  </a:lnTo>
                  <a:lnTo>
                    <a:pt x="4243" y="20605"/>
                  </a:lnTo>
                  <a:lnTo>
                    <a:pt x="3132" y="20437"/>
                  </a:lnTo>
                  <a:lnTo>
                    <a:pt x="2560" y="20302"/>
                  </a:lnTo>
                  <a:lnTo>
                    <a:pt x="2021" y="20134"/>
                  </a:lnTo>
                  <a:lnTo>
                    <a:pt x="1482" y="19966"/>
                  </a:lnTo>
                  <a:lnTo>
                    <a:pt x="943" y="19730"/>
                  </a:lnTo>
                  <a:lnTo>
                    <a:pt x="472" y="19461"/>
                  </a:lnTo>
                  <a:lnTo>
                    <a:pt x="1" y="19124"/>
                  </a:lnTo>
                  <a:lnTo>
                    <a:pt x="1" y="19461"/>
                  </a:lnTo>
                  <a:lnTo>
                    <a:pt x="304" y="19663"/>
                  </a:lnTo>
                  <a:lnTo>
                    <a:pt x="640" y="19865"/>
                  </a:lnTo>
                  <a:lnTo>
                    <a:pt x="943" y="20033"/>
                  </a:lnTo>
                  <a:lnTo>
                    <a:pt x="1314" y="20168"/>
                  </a:lnTo>
                  <a:lnTo>
                    <a:pt x="2021" y="20437"/>
                  </a:lnTo>
                  <a:lnTo>
                    <a:pt x="2728" y="20605"/>
                  </a:lnTo>
                  <a:lnTo>
                    <a:pt x="3401" y="20740"/>
                  </a:lnTo>
                  <a:lnTo>
                    <a:pt x="4108" y="20841"/>
                  </a:lnTo>
                  <a:lnTo>
                    <a:pt x="4782" y="20942"/>
                  </a:lnTo>
                  <a:lnTo>
                    <a:pt x="5455" y="21009"/>
                  </a:lnTo>
                  <a:lnTo>
                    <a:pt x="6835" y="21009"/>
                  </a:lnTo>
                  <a:lnTo>
                    <a:pt x="7509" y="20942"/>
                  </a:lnTo>
                  <a:lnTo>
                    <a:pt x="8216" y="20841"/>
                  </a:lnTo>
                  <a:lnTo>
                    <a:pt x="8855" y="20706"/>
                  </a:lnTo>
                  <a:lnTo>
                    <a:pt x="9529" y="20504"/>
                  </a:lnTo>
                  <a:lnTo>
                    <a:pt x="10808" y="20168"/>
                  </a:lnTo>
                  <a:lnTo>
                    <a:pt x="11145" y="20067"/>
                  </a:lnTo>
                  <a:lnTo>
                    <a:pt x="11482" y="19966"/>
                  </a:lnTo>
                  <a:lnTo>
                    <a:pt x="12054" y="19696"/>
                  </a:lnTo>
                  <a:lnTo>
                    <a:pt x="12626" y="19360"/>
                  </a:lnTo>
                  <a:lnTo>
                    <a:pt x="13199" y="18989"/>
                  </a:lnTo>
                  <a:lnTo>
                    <a:pt x="13704" y="18585"/>
                  </a:lnTo>
                  <a:lnTo>
                    <a:pt x="14209" y="18181"/>
                  </a:lnTo>
                  <a:lnTo>
                    <a:pt x="14680" y="17777"/>
                  </a:lnTo>
                  <a:lnTo>
                    <a:pt x="15118" y="17340"/>
                  </a:lnTo>
                  <a:lnTo>
                    <a:pt x="15522" y="16868"/>
                  </a:lnTo>
                  <a:lnTo>
                    <a:pt x="15892" y="16363"/>
                  </a:lnTo>
                  <a:lnTo>
                    <a:pt x="16229" y="15825"/>
                  </a:lnTo>
                  <a:lnTo>
                    <a:pt x="16532" y="15218"/>
                  </a:lnTo>
                  <a:lnTo>
                    <a:pt x="16767" y="14579"/>
                  </a:lnTo>
                  <a:lnTo>
                    <a:pt x="16969" y="13939"/>
                  </a:lnTo>
                  <a:lnTo>
                    <a:pt x="17070" y="13266"/>
                  </a:lnTo>
                  <a:lnTo>
                    <a:pt x="17171" y="12592"/>
                  </a:lnTo>
                  <a:lnTo>
                    <a:pt x="17205" y="11919"/>
                  </a:lnTo>
                  <a:lnTo>
                    <a:pt x="17205" y="11246"/>
                  </a:lnTo>
                  <a:lnTo>
                    <a:pt x="17171" y="10572"/>
                  </a:lnTo>
                  <a:lnTo>
                    <a:pt x="17104" y="9865"/>
                  </a:lnTo>
                  <a:lnTo>
                    <a:pt x="17037" y="8552"/>
                  </a:lnTo>
                  <a:lnTo>
                    <a:pt x="17003" y="7879"/>
                  </a:lnTo>
                  <a:lnTo>
                    <a:pt x="16936" y="7576"/>
                  </a:lnTo>
                  <a:lnTo>
                    <a:pt x="16868" y="7239"/>
                  </a:lnTo>
                  <a:lnTo>
                    <a:pt x="16767" y="6902"/>
                  </a:lnTo>
                  <a:lnTo>
                    <a:pt x="16633" y="6599"/>
                  </a:lnTo>
                  <a:lnTo>
                    <a:pt x="16363" y="5993"/>
                  </a:lnTo>
                  <a:lnTo>
                    <a:pt x="16027" y="5421"/>
                  </a:lnTo>
                  <a:lnTo>
                    <a:pt x="15623" y="4882"/>
                  </a:lnTo>
                  <a:lnTo>
                    <a:pt x="15219" y="4377"/>
                  </a:lnTo>
                  <a:lnTo>
                    <a:pt x="14781" y="3872"/>
                  </a:lnTo>
                  <a:lnTo>
                    <a:pt x="14343" y="3401"/>
                  </a:lnTo>
                  <a:lnTo>
                    <a:pt x="13872" y="2963"/>
                  </a:lnTo>
                  <a:lnTo>
                    <a:pt x="13367" y="2526"/>
                  </a:lnTo>
                  <a:lnTo>
                    <a:pt x="12862" y="2122"/>
                  </a:lnTo>
                  <a:lnTo>
                    <a:pt x="12323" y="1751"/>
                  </a:lnTo>
                  <a:lnTo>
                    <a:pt x="11785" y="1415"/>
                  </a:lnTo>
                  <a:lnTo>
                    <a:pt x="11212" y="1112"/>
                  </a:lnTo>
                  <a:lnTo>
                    <a:pt x="10640" y="842"/>
                  </a:lnTo>
                  <a:lnTo>
                    <a:pt x="10034" y="607"/>
                  </a:lnTo>
                  <a:lnTo>
                    <a:pt x="9428" y="405"/>
                  </a:lnTo>
                  <a:lnTo>
                    <a:pt x="8788" y="236"/>
                  </a:lnTo>
                  <a:lnTo>
                    <a:pt x="8148" y="102"/>
                  </a:lnTo>
                  <a:lnTo>
                    <a:pt x="7509" y="34"/>
                  </a:lnTo>
                  <a:lnTo>
                    <a:pt x="68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4094467" y="289450"/>
              <a:ext cx="529449" cy="500001"/>
            </a:xfrm>
            <a:custGeom>
              <a:avLst/>
              <a:gdLst/>
              <a:ahLst/>
              <a:cxnLst/>
              <a:rect l="0" t="0" r="0" b="0"/>
              <a:pathLst>
                <a:path w="21178" h="20000" extrusionOk="0">
                  <a:moveTo>
                    <a:pt x="1684" y="203"/>
                  </a:moveTo>
                  <a:lnTo>
                    <a:pt x="1886" y="270"/>
                  </a:lnTo>
                  <a:lnTo>
                    <a:pt x="2122" y="405"/>
                  </a:lnTo>
                  <a:lnTo>
                    <a:pt x="2189" y="405"/>
                  </a:lnTo>
                  <a:lnTo>
                    <a:pt x="2593" y="910"/>
                  </a:lnTo>
                  <a:lnTo>
                    <a:pt x="3031" y="1381"/>
                  </a:lnTo>
                  <a:lnTo>
                    <a:pt x="3469" y="1852"/>
                  </a:lnTo>
                  <a:lnTo>
                    <a:pt x="3974" y="2257"/>
                  </a:lnTo>
                  <a:lnTo>
                    <a:pt x="4950" y="3132"/>
                  </a:lnTo>
                  <a:lnTo>
                    <a:pt x="5926" y="3974"/>
                  </a:lnTo>
                  <a:lnTo>
                    <a:pt x="7071" y="5085"/>
                  </a:lnTo>
                  <a:lnTo>
                    <a:pt x="8216" y="6196"/>
                  </a:lnTo>
                  <a:lnTo>
                    <a:pt x="9394" y="7307"/>
                  </a:lnTo>
                  <a:lnTo>
                    <a:pt x="9967" y="7879"/>
                  </a:lnTo>
                  <a:lnTo>
                    <a:pt x="10573" y="8384"/>
                  </a:lnTo>
                  <a:lnTo>
                    <a:pt x="10606" y="8418"/>
                  </a:lnTo>
                  <a:lnTo>
                    <a:pt x="10640" y="8552"/>
                  </a:lnTo>
                  <a:lnTo>
                    <a:pt x="10606" y="8687"/>
                  </a:lnTo>
                  <a:lnTo>
                    <a:pt x="10573" y="8855"/>
                  </a:lnTo>
                  <a:lnTo>
                    <a:pt x="10472" y="9024"/>
                  </a:lnTo>
                  <a:lnTo>
                    <a:pt x="10270" y="9293"/>
                  </a:lnTo>
                  <a:lnTo>
                    <a:pt x="10068" y="9529"/>
                  </a:lnTo>
                  <a:lnTo>
                    <a:pt x="9832" y="9764"/>
                  </a:lnTo>
                  <a:lnTo>
                    <a:pt x="9630" y="10000"/>
                  </a:lnTo>
                  <a:lnTo>
                    <a:pt x="9495" y="10068"/>
                  </a:lnTo>
                  <a:lnTo>
                    <a:pt x="9361" y="10135"/>
                  </a:lnTo>
                  <a:lnTo>
                    <a:pt x="9226" y="10169"/>
                  </a:lnTo>
                  <a:lnTo>
                    <a:pt x="9058" y="10169"/>
                  </a:lnTo>
                  <a:lnTo>
                    <a:pt x="9058" y="10101"/>
                  </a:lnTo>
                  <a:lnTo>
                    <a:pt x="9024" y="10068"/>
                  </a:lnTo>
                  <a:lnTo>
                    <a:pt x="8687" y="9899"/>
                  </a:lnTo>
                  <a:lnTo>
                    <a:pt x="8384" y="9697"/>
                  </a:lnTo>
                  <a:lnTo>
                    <a:pt x="7812" y="9226"/>
                  </a:lnTo>
                  <a:lnTo>
                    <a:pt x="7273" y="8721"/>
                  </a:lnTo>
                  <a:lnTo>
                    <a:pt x="6734" y="8216"/>
                  </a:lnTo>
                  <a:lnTo>
                    <a:pt x="5657" y="7206"/>
                  </a:lnTo>
                  <a:lnTo>
                    <a:pt x="4647" y="6128"/>
                  </a:lnTo>
                  <a:lnTo>
                    <a:pt x="3570" y="5051"/>
                  </a:lnTo>
                  <a:lnTo>
                    <a:pt x="2492" y="4007"/>
                  </a:lnTo>
                  <a:lnTo>
                    <a:pt x="1381" y="2997"/>
                  </a:lnTo>
                  <a:lnTo>
                    <a:pt x="236" y="2021"/>
                  </a:lnTo>
                  <a:lnTo>
                    <a:pt x="236" y="1953"/>
                  </a:lnTo>
                  <a:lnTo>
                    <a:pt x="203" y="1785"/>
                  </a:lnTo>
                  <a:lnTo>
                    <a:pt x="203" y="1617"/>
                  </a:lnTo>
                  <a:lnTo>
                    <a:pt x="203" y="1448"/>
                  </a:lnTo>
                  <a:lnTo>
                    <a:pt x="236" y="1314"/>
                  </a:lnTo>
                  <a:lnTo>
                    <a:pt x="304" y="1179"/>
                  </a:lnTo>
                  <a:lnTo>
                    <a:pt x="371" y="1044"/>
                  </a:lnTo>
                  <a:lnTo>
                    <a:pt x="607" y="809"/>
                  </a:lnTo>
                  <a:lnTo>
                    <a:pt x="944" y="472"/>
                  </a:lnTo>
                  <a:lnTo>
                    <a:pt x="1112" y="337"/>
                  </a:lnTo>
                  <a:lnTo>
                    <a:pt x="1314" y="236"/>
                  </a:lnTo>
                  <a:lnTo>
                    <a:pt x="1482" y="203"/>
                  </a:lnTo>
                  <a:close/>
                  <a:moveTo>
                    <a:pt x="10775" y="8855"/>
                  </a:moveTo>
                  <a:lnTo>
                    <a:pt x="10943" y="8956"/>
                  </a:lnTo>
                  <a:lnTo>
                    <a:pt x="11111" y="9158"/>
                  </a:lnTo>
                  <a:lnTo>
                    <a:pt x="11381" y="9495"/>
                  </a:lnTo>
                  <a:lnTo>
                    <a:pt x="11583" y="9731"/>
                  </a:lnTo>
                  <a:lnTo>
                    <a:pt x="11785" y="9933"/>
                  </a:lnTo>
                  <a:lnTo>
                    <a:pt x="12256" y="10270"/>
                  </a:lnTo>
                  <a:lnTo>
                    <a:pt x="13030" y="10876"/>
                  </a:lnTo>
                  <a:lnTo>
                    <a:pt x="13805" y="11482"/>
                  </a:lnTo>
                  <a:lnTo>
                    <a:pt x="14545" y="12121"/>
                  </a:lnTo>
                  <a:lnTo>
                    <a:pt x="15286" y="12828"/>
                  </a:lnTo>
                  <a:lnTo>
                    <a:pt x="16498" y="14040"/>
                  </a:lnTo>
                  <a:lnTo>
                    <a:pt x="17744" y="15252"/>
                  </a:lnTo>
                  <a:lnTo>
                    <a:pt x="18922" y="16397"/>
                  </a:lnTo>
                  <a:lnTo>
                    <a:pt x="19528" y="16969"/>
                  </a:lnTo>
                  <a:lnTo>
                    <a:pt x="20168" y="17508"/>
                  </a:lnTo>
                  <a:lnTo>
                    <a:pt x="20067" y="17744"/>
                  </a:lnTo>
                  <a:lnTo>
                    <a:pt x="19899" y="17979"/>
                  </a:lnTo>
                  <a:lnTo>
                    <a:pt x="19562" y="18350"/>
                  </a:lnTo>
                  <a:lnTo>
                    <a:pt x="19225" y="18687"/>
                  </a:lnTo>
                  <a:lnTo>
                    <a:pt x="19023" y="18821"/>
                  </a:lnTo>
                  <a:lnTo>
                    <a:pt x="18821" y="18922"/>
                  </a:lnTo>
                  <a:lnTo>
                    <a:pt x="18821" y="18889"/>
                  </a:lnTo>
                  <a:lnTo>
                    <a:pt x="18754" y="18821"/>
                  </a:lnTo>
                  <a:lnTo>
                    <a:pt x="18417" y="18653"/>
                  </a:lnTo>
                  <a:lnTo>
                    <a:pt x="18081" y="18451"/>
                  </a:lnTo>
                  <a:lnTo>
                    <a:pt x="17778" y="18215"/>
                  </a:lnTo>
                  <a:lnTo>
                    <a:pt x="17508" y="17912"/>
                  </a:lnTo>
                  <a:lnTo>
                    <a:pt x="16969" y="17340"/>
                  </a:lnTo>
                  <a:lnTo>
                    <a:pt x="16464" y="16734"/>
                  </a:lnTo>
                  <a:lnTo>
                    <a:pt x="15858" y="16094"/>
                  </a:lnTo>
                  <a:lnTo>
                    <a:pt x="15219" y="15454"/>
                  </a:lnTo>
                  <a:lnTo>
                    <a:pt x="14545" y="14882"/>
                  </a:lnTo>
                  <a:lnTo>
                    <a:pt x="13838" y="14310"/>
                  </a:lnTo>
                  <a:lnTo>
                    <a:pt x="13603" y="14108"/>
                  </a:lnTo>
                  <a:lnTo>
                    <a:pt x="13401" y="13906"/>
                  </a:lnTo>
                  <a:lnTo>
                    <a:pt x="13199" y="13670"/>
                  </a:lnTo>
                  <a:lnTo>
                    <a:pt x="12963" y="13468"/>
                  </a:lnTo>
                  <a:lnTo>
                    <a:pt x="12593" y="13165"/>
                  </a:lnTo>
                  <a:lnTo>
                    <a:pt x="12256" y="12862"/>
                  </a:lnTo>
                  <a:lnTo>
                    <a:pt x="11549" y="12222"/>
                  </a:lnTo>
                  <a:lnTo>
                    <a:pt x="10876" y="11650"/>
                  </a:lnTo>
                  <a:lnTo>
                    <a:pt x="10573" y="11347"/>
                  </a:lnTo>
                  <a:lnTo>
                    <a:pt x="10270" y="11010"/>
                  </a:lnTo>
                  <a:lnTo>
                    <a:pt x="10101" y="10808"/>
                  </a:lnTo>
                  <a:lnTo>
                    <a:pt x="9933" y="10606"/>
                  </a:lnTo>
                  <a:lnTo>
                    <a:pt x="9731" y="10438"/>
                  </a:lnTo>
                  <a:lnTo>
                    <a:pt x="9495" y="10337"/>
                  </a:lnTo>
                  <a:lnTo>
                    <a:pt x="9731" y="10169"/>
                  </a:lnTo>
                  <a:lnTo>
                    <a:pt x="9933" y="9966"/>
                  </a:lnTo>
                  <a:lnTo>
                    <a:pt x="10236" y="9630"/>
                  </a:lnTo>
                  <a:lnTo>
                    <a:pt x="10539" y="9259"/>
                  </a:lnTo>
                  <a:lnTo>
                    <a:pt x="10674" y="9057"/>
                  </a:lnTo>
                  <a:lnTo>
                    <a:pt x="10775" y="8855"/>
                  </a:lnTo>
                  <a:close/>
                  <a:moveTo>
                    <a:pt x="20235" y="17912"/>
                  </a:moveTo>
                  <a:lnTo>
                    <a:pt x="20606" y="18283"/>
                  </a:lnTo>
                  <a:lnTo>
                    <a:pt x="20740" y="18451"/>
                  </a:lnTo>
                  <a:lnTo>
                    <a:pt x="20942" y="18586"/>
                  </a:lnTo>
                  <a:lnTo>
                    <a:pt x="20774" y="18956"/>
                  </a:lnTo>
                  <a:lnTo>
                    <a:pt x="20572" y="19259"/>
                  </a:lnTo>
                  <a:lnTo>
                    <a:pt x="20437" y="19427"/>
                  </a:lnTo>
                  <a:lnTo>
                    <a:pt x="20303" y="19528"/>
                  </a:lnTo>
                  <a:lnTo>
                    <a:pt x="20134" y="19663"/>
                  </a:lnTo>
                  <a:lnTo>
                    <a:pt x="19966" y="19764"/>
                  </a:lnTo>
                  <a:lnTo>
                    <a:pt x="19697" y="19528"/>
                  </a:lnTo>
                  <a:lnTo>
                    <a:pt x="19461" y="19293"/>
                  </a:lnTo>
                  <a:lnTo>
                    <a:pt x="19192" y="18990"/>
                  </a:lnTo>
                  <a:lnTo>
                    <a:pt x="19461" y="18788"/>
                  </a:lnTo>
                  <a:lnTo>
                    <a:pt x="19663" y="18586"/>
                  </a:lnTo>
                  <a:lnTo>
                    <a:pt x="19966" y="18283"/>
                  </a:lnTo>
                  <a:lnTo>
                    <a:pt x="20101" y="18081"/>
                  </a:lnTo>
                  <a:lnTo>
                    <a:pt x="20235" y="17912"/>
                  </a:lnTo>
                  <a:close/>
                  <a:moveTo>
                    <a:pt x="1449" y="1"/>
                  </a:moveTo>
                  <a:lnTo>
                    <a:pt x="1280" y="68"/>
                  </a:lnTo>
                  <a:lnTo>
                    <a:pt x="1078" y="169"/>
                  </a:lnTo>
                  <a:lnTo>
                    <a:pt x="708" y="405"/>
                  </a:lnTo>
                  <a:lnTo>
                    <a:pt x="539" y="573"/>
                  </a:lnTo>
                  <a:lnTo>
                    <a:pt x="371" y="741"/>
                  </a:lnTo>
                  <a:lnTo>
                    <a:pt x="236" y="910"/>
                  </a:lnTo>
                  <a:lnTo>
                    <a:pt x="135" y="1112"/>
                  </a:lnTo>
                  <a:lnTo>
                    <a:pt x="68" y="1280"/>
                  </a:lnTo>
                  <a:lnTo>
                    <a:pt x="1" y="1516"/>
                  </a:lnTo>
                  <a:lnTo>
                    <a:pt x="1" y="1718"/>
                  </a:lnTo>
                  <a:lnTo>
                    <a:pt x="68" y="1953"/>
                  </a:lnTo>
                  <a:lnTo>
                    <a:pt x="1" y="2021"/>
                  </a:lnTo>
                  <a:lnTo>
                    <a:pt x="34" y="2055"/>
                  </a:lnTo>
                  <a:lnTo>
                    <a:pt x="34" y="2088"/>
                  </a:lnTo>
                  <a:lnTo>
                    <a:pt x="1213" y="3098"/>
                  </a:lnTo>
                  <a:lnTo>
                    <a:pt x="2324" y="4142"/>
                  </a:lnTo>
                  <a:lnTo>
                    <a:pt x="3401" y="5186"/>
                  </a:lnTo>
                  <a:lnTo>
                    <a:pt x="4479" y="6297"/>
                  </a:lnTo>
                  <a:lnTo>
                    <a:pt x="5623" y="7441"/>
                  </a:lnTo>
                  <a:lnTo>
                    <a:pt x="6768" y="8552"/>
                  </a:lnTo>
                  <a:lnTo>
                    <a:pt x="7239" y="8990"/>
                  </a:lnTo>
                  <a:lnTo>
                    <a:pt x="7744" y="9428"/>
                  </a:lnTo>
                  <a:lnTo>
                    <a:pt x="8249" y="9865"/>
                  </a:lnTo>
                  <a:lnTo>
                    <a:pt x="8552" y="10034"/>
                  </a:lnTo>
                  <a:lnTo>
                    <a:pt x="8822" y="10202"/>
                  </a:lnTo>
                  <a:lnTo>
                    <a:pt x="8822" y="10236"/>
                  </a:lnTo>
                  <a:lnTo>
                    <a:pt x="8822" y="10270"/>
                  </a:lnTo>
                  <a:lnTo>
                    <a:pt x="8923" y="10371"/>
                  </a:lnTo>
                  <a:lnTo>
                    <a:pt x="9024" y="10404"/>
                  </a:lnTo>
                  <a:lnTo>
                    <a:pt x="9260" y="10404"/>
                  </a:lnTo>
                  <a:lnTo>
                    <a:pt x="9293" y="10438"/>
                  </a:lnTo>
                  <a:lnTo>
                    <a:pt x="9495" y="10539"/>
                  </a:lnTo>
                  <a:lnTo>
                    <a:pt x="9697" y="10640"/>
                  </a:lnTo>
                  <a:lnTo>
                    <a:pt x="9832" y="10775"/>
                  </a:lnTo>
                  <a:lnTo>
                    <a:pt x="10000" y="10943"/>
                  </a:lnTo>
                  <a:lnTo>
                    <a:pt x="10270" y="11313"/>
                  </a:lnTo>
                  <a:lnTo>
                    <a:pt x="10539" y="11650"/>
                  </a:lnTo>
                  <a:lnTo>
                    <a:pt x="10876" y="11953"/>
                  </a:lnTo>
                  <a:lnTo>
                    <a:pt x="11212" y="12222"/>
                  </a:lnTo>
                  <a:lnTo>
                    <a:pt x="11583" y="12525"/>
                  </a:lnTo>
                  <a:lnTo>
                    <a:pt x="11919" y="12828"/>
                  </a:lnTo>
                  <a:lnTo>
                    <a:pt x="13165" y="13939"/>
                  </a:lnTo>
                  <a:lnTo>
                    <a:pt x="13771" y="14512"/>
                  </a:lnTo>
                  <a:lnTo>
                    <a:pt x="14411" y="15050"/>
                  </a:lnTo>
                  <a:lnTo>
                    <a:pt x="15017" y="15589"/>
                  </a:lnTo>
                  <a:lnTo>
                    <a:pt x="15589" y="16161"/>
                  </a:lnTo>
                  <a:lnTo>
                    <a:pt x="16161" y="16734"/>
                  </a:lnTo>
                  <a:lnTo>
                    <a:pt x="16700" y="17340"/>
                  </a:lnTo>
                  <a:lnTo>
                    <a:pt x="17138" y="17845"/>
                  </a:lnTo>
                  <a:lnTo>
                    <a:pt x="17576" y="18316"/>
                  </a:lnTo>
                  <a:lnTo>
                    <a:pt x="17845" y="18552"/>
                  </a:lnTo>
                  <a:lnTo>
                    <a:pt x="18114" y="18754"/>
                  </a:lnTo>
                  <a:lnTo>
                    <a:pt x="18384" y="18922"/>
                  </a:lnTo>
                  <a:lnTo>
                    <a:pt x="18687" y="19057"/>
                  </a:lnTo>
                  <a:lnTo>
                    <a:pt x="18687" y="19091"/>
                  </a:lnTo>
                  <a:lnTo>
                    <a:pt x="18754" y="19124"/>
                  </a:lnTo>
                  <a:lnTo>
                    <a:pt x="18855" y="19124"/>
                  </a:lnTo>
                  <a:lnTo>
                    <a:pt x="19023" y="19091"/>
                  </a:lnTo>
                  <a:lnTo>
                    <a:pt x="19192" y="19293"/>
                  </a:lnTo>
                  <a:lnTo>
                    <a:pt x="19394" y="19495"/>
                  </a:lnTo>
                  <a:lnTo>
                    <a:pt x="19629" y="19730"/>
                  </a:lnTo>
                  <a:lnTo>
                    <a:pt x="19932" y="19966"/>
                  </a:lnTo>
                  <a:lnTo>
                    <a:pt x="19966" y="20000"/>
                  </a:lnTo>
                  <a:lnTo>
                    <a:pt x="20033" y="19966"/>
                  </a:lnTo>
                  <a:lnTo>
                    <a:pt x="20067" y="19932"/>
                  </a:lnTo>
                  <a:lnTo>
                    <a:pt x="20067" y="19899"/>
                  </a:lnTo>
                  <a:lnTo>
                    <a:pt x="20269" y="19831"/>
                  </a:lnTo>
                  <a:lnTo>
                    <a:pt x="20437" y="19730"/>
                  </a:lnTo>
                  <a:lnTo>
                    <a:pt x="20606" y="19596"/>
                  </a:lnTo>
                  <a:lnTo>
                    <a:pt x="20740" y="19427"/>
                  </a:lnTo>
                  <a:lnTo>
                    <a:pt x="20875" y="19225"/>
                  </a:lnTo>
                  <a:lnTo>
                    <a:pt x="21010" y="19023"/>
                  </a:lnTo>
                  <a:lnTo>
                    <a:pt x="21077" y="18821"/>
                  </a:lnTo>
                  <a:lnTo>
                    <a:pt x="21144" y="18619"/>
                  </a:lnTo>
                  <a:lnTo>
                    <a:pt x="21144" y="18552"/>
                  </a:lnTo>
                  <a:lnTo>
                    <a:pt x="21178" y="18485"/>
                  </a:lnTo>
                  <a:lnTo>
                    <a:pt x="21144" y="18417"/>
                  </a:lnTo>
                  <a:lnTo>
                    <a:pt x="21043" y="18417"/>
                  </a:lnTo>
                  <a:lnTo>
                    <a:pt x="20707" y="18114"/>
                  </a:lnTo>
                  <a:lnTo>
                    <a:pt x="20505" y="17912"/>
                  </a:lnTo>
                  <a:lnTo>
                    <a:pt x="20303" y="17710"/>
                  </a:lnTo>
                  <a:lnTo>
                    <a:pt x="20336" y="17643"/>
                  </a:lnTo>
                  <a:lnTo>
                    <a:pt x="20437" y="17643"/>
                  </a:lnTo>
                  <a:lnTo>
                    <a:pt x="20471" y="17609"/>
                  </a:lnTo>
                  <a:lnTo>
                    <a:pt x="20505" y="17508"/>
                  </a:lnTo>
                  <a:lnTo>
                    <a:pt x="20437" y="17441"/>
                  </a:lnTo>
                  <a:lnTo>
                    <a:pt x="19697" y="16801"/>
                  </a:lnTo>
                  <a:lnTo>
                    <a:pt x="18956" y="16161"/>
                  </a:lnTo>
                  <a:lnTo>
                    <a:pt x="17576" y="14781"/>
                  </a:lnTo>
                  <a:lnTo>
                    <a:pt x="16229" y="13468"/>
                  </a:lnTo>
                  <a:lnTo>
                    <a:pt x="14916" y="12189"/>
                  </a:lnTo>
                  <a:lnTo>
                    <a:pt x="14579" y="11852"/>
                  </a:lnTo>
                  <a:lnTo>
                    <a:pt x="14209" y="11549"/>
                  </a:lnTo>
                  <a:lnTo>
                    <a:pt x="13468" y="10977"/>
                  </a:lnTo>
                  <a:lnTo>
                    <a:pt x="11987" y="9865"/>
                  </a:lnTo>
                  <a:lnTo>
                    <a:pt x="11852" y="9731"/>
                  </a:lnTo>
                  <a:lnTo>
                    <a:pt x="11717" y="9562"/>
                  </a:lnTo>
                  <a:lnTo>
                    <a:pt x="11414" y="9226"/>
                  </a:lnTo>
                  <a:lnTo>
                    <a:pt x="11111" y="8889"/>
                  </a:lnTo>
                  <a:lnTo>
                    <a:pt x="10977" y="8754"/>
                  </a:lnTo>
                  <a:lnTo>
                    <a:pt x="10808" y="8687"/>
                  </a:lnTo>
                  <a:lnTo>
                    <a:pt x="10808" y="8519"/>
                  </a:lnTo>
                  <a:lnTo>
                    <a:pt x="10775" y="8350"/>
                  </a:lnTo>
                  <a:lnTo>
                    <a:pt x="10775" y="8283"/>
                  </a:lnTo>
                  <a:lnTo>
                    <a:pt x="10741" y="8249"/>
                  </a:lnTo>
                  <a:lnTo>
                    <a:pt x="10169" y="7711"/>
                  </a:lnTo>
                  <a:lnTo>
                    <a:pt x="9563" y="7206"/>
                  </a:lnTo>
                  <a:lnTo>
                    <a:pt x="8451" y="6128"/>
                  </a:lnTo>
                  <a:lnTo>
                    <a:pt x="7340" y="5051"/>
                  </a:lnTo>
                  <a:lnTo>
                    <a:pt x="6229" y="3974"/>
                  </a:lnTo>
                  <a:lnTo>
                    <a:pt x="5219" y="3065"/>
                  </a:lnTo>
                  <a:lnTo>
                    <a:pt x="4209" y="2156"/>
                  </a:lnTo>
                  <a:lnTo>
                    <a:pt x="3233" y="1246"/>
                  </a:lnTo>
                  <a:lnTo>
                    <a:pt x="2728" y="775"/>
                  </a:lnTo>
                  <a:lnTo>
                    <a:pt x="2290" y="270"/>
                  </a:lnTo>
                  <a:lnTo>
                    <a:pt x="2257" y="236"/>
                  </a:lnTo>
                  <a:lnTo>
                    <a:pt x="2223" y="236"/>
                  </a:lnTo>
                  <a:lnTo>
                    <a:pt x="2021" y="102"/>
                  </a:lnTo>
                  <a:lnTo>
                    <a:pt x="1819" y="34"/>
                  </a:lnTo>
                  <a:lnTo>
                    <a:pt x="16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3843643" y="1458577"/>
              <a:ext cx="404899" cy="344275"/>
            </a:xfrm>
            <a:custGeom>
              <a:avLst/>
              <a:gdLst/>
              <a:ahLst/>
              <a:cxnLst/>
              <a:rect l="0" t="0" r="0" b="0"/>
              <a:pathLst>
                <a:path w="16196" h="13771" extrusionOk="0">
                  <a:moveTo>
                    <a:pt x="15185" y="6095"/>
                  </a:moveTo>
                  <a:lnTo>
                    <a:pt x="15454" y="6162"/>
                  </a:lnTo>
                  <a:lnTo>
                    <a:pt x="15555" y="6196"/>
                  </a:lnTo>
                  <a:lnTo>
                    <a:pt x="15656" y="6263"/>
                  </a:lnTo>
                  <a:lnTo>
                    <a:pt x="15757" y="6364"/>
                  </a:lnTo>
                  <a:lnTo>
                    <a:pt x="15858" y="6465"/>
                  </a:lnTo>
                  <a:lnTo>
                    <a:pt x="15926" y="6600"/>
                  </a:lnTo>
                  <a:lnTo>
                    <a:pt x="15959" y="6768"/>
                  </a:lnTo>
                  <a:lnTo>
                    <a:pt x="15993" y="6903"/>
                  </a:lnTo>
                  <a:lnTo>
                    <a:pt x="15993" y="7071"/>
                  </a:lnTo>
                  <a:lnTo>
                    <a:pt x="15926" y="7206"/>
                  </a:lnTo>
                  <a:lnTo>
                    <a:pt x="15892" y="7340"/>
                  </a:lnTo>
                  <a:lnTo>
                    <a:pt x="15791" y="7475"/>
                  </a:lnTo>
                  <a:lnTo>
                    <a:pt x="15690" y="7576"/>
                  </a:lnTo>
                  <a:lnTo>
                    <a:pt x="15421" y="7711"/>
                  </a:lnTo>
                  <a:lnTo>
                    <a:pt x="15118" y="7812"/>
                  </a:lnTo>
                  <a:lnTo>
                    <a:pt x="14781" y="7845"/>
                  </a:lnTo>
                  <a:lnTo>
                    <a:pt x="14411" y="7845"/>
                  </a:lnTo>
                  <a:lnTo>
                    <a:pt x="13704" y="7812"/>
                  </a:lnTo>
                  <a:lnTo>
                    <a:pt x="13064" y="7778"/>
                  </a:lnTo>
                  <a:lnTo>
                    <a:pt x="13064" y="7542"/>
                  </a:lnTo>
                  <a:lnTo>
                    <a:pt x="13064" y="7307"/>
                  </a:lnTo>
                  <a:lnTo>
                    <a:pt x="13098" y="6734"/>
                  </a:lnTo>
                  <a:lnTo>
                    <a:pt x="13098" y="6196"/>
                  </a:lnTo>
                  <a:lnTo>
                    <a:pt x="13535" y="6128"/>
                  </a:lnTo>
                  <a:lnTo>
                    <a:pt x="14007" y="6095"/>
                  </a:lnTo>
                  <a:close/>
                  <a:moveTo>
                    <a:pt x="6027" y="1"/>
                  </a:moveTo>
                  <a:lnTo>
                    <a:pt x="5354" y="68"/>
                  </a:lnTo>
                  <a:lnTo>
                    <a:pt x="4681" y="203"/>
                  </a:lnTo>
                  <a:lnTo>
                    <a:pt x="4041" y="405"/>
                  </a:lnTo>
                  <a:lnTo>
                    <a:pt x="3401" y="640"/>
                  </a:lnTo>
                  <a:lnTo>
                    <a:pt x="2829" y="943"/>
                  </a:lnTo>
                  <a:lnTo>
                    <a:pt x="2425" y="1213"/>
                  </a:lnTo>
                  <a:lnTo>
                    <a:pt x="2021" y="1482"/>
                  </a:lnTo>
                  <a:lnTo>
                    <a:pt x="1617" y="1819"/>
                  </a:lnTo>
                  <a:lnTo>
                    <a:pt x="1246" y="2189"/>
                  </a:lnTo>
                  <a:lnTo>
                    <a:pt x="876" y="2593"/>
                  </a:lnTo>
                  <a:lnTo>
                    <a:pt x="539" y="2997"/>
                  </a:lnTo>
                  <a:lnTo>
                    <a:pt x="236" y="3468"/>
                  </a:lnTo>
                  <a:lnTo>
                    <a:pt x="1" y="3906"/>
                  </a:lnTo>
                  <a:lnTo>
                    <a:pt x="1" y="4512"/>
                  </a:lnTo>
                  <a:lnTo>
                    <a:pt x="68" y="4243"/>
                  </a:lnTo>
                  <a:lnTo>
                    <a:pt x="203" y="4007"/>
                  </a:lnTo>
                  <a:lnTo>
                    <a:pt x="337" y="3738"/>
                  </a:lnTo>
                  <a:lnTo>
                    <a:pt x="472" y="3468"/>
                  </a:lnTo>
                  <a:lnTo>
                    <a:pt x="842" y="2963"/>
                  </a:lnTo>
                  <a:lnTo>
                    <a:pt x="1246" y="2492"/>
                  </a:lnTo>
                  <a:lnTo>
                    <a:pt x="1718" y="2054"/>
                  </a:lnTo>
                  <a:lnTo>
                    <a:pt x="2189" y="1684"/>
                  </a:lnTo>
                  <a:lnTo>
                    <a:pt x="2661" y="1314"/>
                  </a:lnTo>
                  <a:lnTo>
                    <a:pt x="3132" y="1044"/>
                  </a:lnTo>
                  <a:lnTo>
                    <a:pt x="3704" y="741"/>
                  </a:lnTo>
                  <a:lnTo>
                    <a:pt x="4310" y="539"/>
                  </a:lnTo>
                  <a:lnTo>
                    <a:pt x="4916" y="371"/>
                  </a:lnTo>
                  <a:lnTo>
                    <a:pt x="5556" y="270"/>
                  </a:lnTo>
                  <a:lnTo>
                    <a:pt x="6229" y="236"/>
                  </a:lnTo>
                  <a:lnTo>
                    <a:pt x="6869" y="236"/>
                  </a:lnTo>
                  <a:lnTo>
                    <a:pt x="7509" y="304"/>
                  </a:lnTo>
                  <a:lnTo>
                    <a:pt x="8148" y="438"/>
                  </a:lnTo>
                  <a:lnTo>
                    <a:pt x="8687" y="607"/>
                  </a:lnTo>
                  <a:lnTo>
                    <a:pt x="9192" y="809"/>
                  </a:lnTo>
                  <a:lnTo>
                    <a:pt x="9697" y="1078"/>
                  </a:lnTo>
                  <a:lnTo>
                    <a:pt x="10168" y="1381"/>
                  </a:lnTo>
                  <a:lnTo>
                    <a:pt x="10606" y="1751"/>
                  </a:lnTo>
                  <a:lnTo>
                    <a:pt x="11010" y="2122"/>
                  </a:lnTo>
                  <a:lnTo>
                    <a:pt x="11381" y="2559"/>
                  </a:lnTo>
                  <a:lnTo>
                    <a:pt x="11751" y="2997"/>
                  </a:lnTo>
                  <a:lnTo>
                    <a:pt x="12054" y="3536"/>
                  </a:lnTo>
                  <a:lnTo>
                    <a:pt x="12323" y="4075"/>
                  </a:lnTo>
                  <a:lnTo>
                    <a:pt x="12525" y="4647"/>
                  </a:lnTo>
                  <a:lnTo>
                    <a:pt x="12694" y="5219"/>
                  </a:lnTo>
                  <a:lnTo>
                    <a:pt x="12761" y="5792"/>
                  </a:lnTo>
                  <a:lnTo>
                    <a:pt x="12828" y="6398"/>
                  </a:lnTo>
                  <a:lnTo>
                    <a:pt x="12828" y="7004"/>
                  </a:lnTo>
                  <a:lnTo>
                    <a:pt x="12795" y="7610"/>
                  </a:lnTo>
                  <a:lnTo>
                    <a:pt x="12795" y="7677"/>
                  </a:lnTo>
                  <a:lnTo>
                    <a:pt x="12862" y="7711"/>
                  </a:lnTo>
                  <a:lnTo>
                    <a:pt x="12862" y="7778"/>
                  </a:lnTo>
                  <a:lnTo>
                    <a:pt x="12828" y="7845"/>
                  </a:lnTo>
                  <a:lnTo>
                    <a:pt x="12828" y="7913"/>
                  </a:lnTo>
                  <a:lnTo>
                    <a:pt x="12761" y="8384"/>
                  </a:lnTo>
                  <a:lnTo>
                    <a:pt x="12626" y="8822"/>
                  </a:lnTo>
                  <a:lnTo>
                    <a:pt x="12357" y="9663"/>
                  </a:lnTo>
                  <a:lnTo>
                    <a:pt x="12256" y="9966"/>
                  </a:lnTo>
                  <a:lnTo>
                    <a:pt x="12088" y="10269"/>
                  </a:lnTo>
                  <a:lnTo>
                    <a:pt x="11953" y="10572"/>
                  </a:lnTo>
                  <a:lnTo>
                    <a:pt x="11751" y="10842"/>
                  </a:lnTo>
                  <a:lnTo>
                    <a:pt x="11313" y="11380"/>
                  </a:lnTo>
                  <a:lnTo>
                    <a:pt x="10842" y="11852"/>
                  </a:lnTo>
                  <a:lnTo>
                    <a:pt x="10572" y="12088"/>
                  </a:lnTo>
                  <a:lnTo>
                    <a:pt x="10269" y="12323"/>
                  </a:lnTo>
                  <a:lnTo>
                    <a:pt x="10000" y="12525"/>
                  </a:lnTo>
                  <a:lnTo>
                    <a:pt x="9697" y="12694"/>
                  </a:lnTo>
                  <a:lnTo>
                    <a:pt x="9091" y="12963"/>
                  </a:lnTo>
                  <a:lnTo>
                    <a:pt x="8519" y="13165"/>
                  </a:lnTo>
                  <a:lnTo>
                    <a:pt x="7946" y="13300"/>
                  </a:lnTo>
                  <a:lnTo>
                    <a:pt x="7408" y="13401"/>
                  </a:lnTo>
                  <a:lnTo>
                    <a:pt x="6465" y="13535"/>
                  </a:lnTo>
                  <a:lnTo>
                    <a:pt x="5320" y="13535"/>
                  </a:lnTo>
                  <a:lnTo>
                    <a:pt x="4748" y="13434"/>
                  </a:lnTo>
                  <a:lnTo>
                    <a:pt x="4209" y="13333"/>
                  </a:lnTo>
                  <a:lnTo>
                    <a:pt x="3704" y="13131"/>
                  </a:lnTo>
                  <a:lnTo>
                    <a:pt x="3166" y="12929"/>
                  </a:lnTo>
                  <a:lnTo>
                    <a:pt x="2661" y="12660"/>
                  </a:lnTo>
                  <a:lnTo>
                    <a:pt x="2189" y="12357"/>
                  </a:lnTo>
                  <a:lnTo>
                    <a:pt x="1617" y="11953"/>
                  </a:lnTo>
                  <a:lnTo>
                    <a:pt x="977" y="11481"/>
                  </a:lnTo>
                  <a:lnTo>
                    <a:pt x="674" y="11212"/>
                  </a:lnTo>
                  <a:lnTo>
                    <a:pt x="371" y="10909"/>
                  </a:lnTo>
                  <a:lnTo>
                    <a:pt x="169" y="10606"/>
                  </a:lnTo>
                  <a:lnTo>
                    <a:pt x="1" y="10303"/>
                  </a:lnTo>
                  <a:lnTo>
                    <a:pt x="1" y="10774"/>
                  </a:lnTo>
                  <a:lnTo>
                    <a:pt x="169" y="11010"/>
                  </a:lnTo>
                  <a:lnTo>
                    <a:pt x="371" y="11212"/>
                  </a:lnTo>
                  <a:lnTo>
                    <a:pt x="809" y="11616"/>
                  </a:lnTo>
                  <a:lnTo>
                    <a:pt x="1280" y="11987"/>
                  </a:lnTo>
                  <a:lnTo>
                    <a:pt x="1684" y="12290"/>
                  </a:lnTo>
                  <a:lnTo>
                    <a:pt x="2256" y="12660"/>
                  </a:lnTo>
                  <a:lnTo>
                    <a:pt x="2795" y="12963"/>
                  </a:lnTo>
                  <a:lnTo>
                    <a:pt x="3368" y="13232"/>
                  </a:lnTo>
                  <a:lnTo>
                    <a:pt x="3940" y="13468"/>
                  </a:lnTo>
                  <a:lnTo>
                    <a:pt x="4546" y="13636"/>
                  </a:lnTo>
                  <a:lnTo>
                    <a:pt x="5152" y="13737"/>
                  </a:lnTo>
                  <a:lnTo>
                    <a:pt x="5792" y="13771"/>
                  </a:lnTo>
                  <a:lnTo>
                    <a:pt x="6465" y="13737"/>
                  </a:lnTo>
                  <a:lnTo>
                    <a:pt x="6970" y="13704"/>
                  </a:lnTo>
                  <a:lnTo>
                    <a:pt x="7542" y="13636"/>
                  </a:lnTo>
                  <a:lnTo>
                    <a:pt x="8115" y="13502"/>
                  </a:lnTo>
                  <a:lnTo>
                    <a:pt x="8687" y="13333"/>
                  </a:lnTo>
                  <a:lnTo>
                    <a:pt x="9293" y="13098"/>
                  </a:lnTo>
                  <a:lnTo>
                    <a:pt x="9933" y="12795"/>
                  </a:lnTo>
                  <a:lnTo>
                    <a:pt x="10236" y="12626"/>
                  </a:lnTo>
                  <a:lnTo>
                    <a:pt x="10539" y="12391"/>
                  </a:lnTo>
                  <a:lnTo>
                    <a:pt x="10842" y="12155"/>
                  </a:lnTo>
                  <a:lnTo>
                    <a:pt x="11145" y="11886"/>
                  </a:lnTo>
                  <a:lnTo>
                    <a:pt x="11583" y="11414"/>
                  </a:lnTo>
                  <a:lnTo>
                    <a:pt x="11987" y="10875"/>
                  </a:lnTo>
                  <a:lnTo>
                    <a:pt x="12323" y="10303"/>
                  </a:lnTo>
                  <a:lnTo>
                    <a:pt x="12458" y="10000"/>
                  </a:lnTo>
                  <a:lnTo>
                    <a:pt x="12559" y="9697"/>
                  </a:lnTo>
                  <a:lnTo>
                    <a:pt x="12660" y="9360"/>
                  </a:lnTo>
                  <a:lnTo>
                    <a:pt x="12761" y="9024"/>
                  </a:lnTo>
                  <a:lnTo>
                    <a:pt x="12929" y="8317"/>
                  </a:lnTo>
                  <a:lnTo>
                    <a:pt x="13030" y="7980"/>
                  </a:lnTo>
                  <a:lnTo>
                    <a:pt x="13872" y="8047"/>
                  </a:lnTo>
                  <a:lnTo>
                    <a:pt x="14815" y="8047"/>
                  </a:lnTo>
                  <a:lnTo>
                    <a:pt x="15252" y="7980"/>
                  </a:lnTo>
                  <a:lnTo>
                    <a:pt x="15454" y="7913"/>
                  </a:lnTo>
                  <a:lnTo>
                    <a:pt x="15656" y="7845"/>
                  </a:lnTo>
                  <a:lnTo>
                    <a:pt x="15825" y="7711"/>
                  </a:lnTo>
                  <a:lnTo>
                    <a:pt x="15959" y="7576"/>
                  </a:lnTo>
                  <a:lnTo>
                    <a:pt x="16060" y="7408"/>
                  </a:lnTo>
                  <a:lnTo>
                    <a:pt x="16161" y="7239"/>
                  </a:lnTo>
                  <a:lnTo>
                    <a:pt x="16195" y="7004"/>
                  </a:lnTo>
                  <a:lnTo>
                    <a:pt x="16195" y="6768"/>
                  </a:lnTo>
                  <a:lnTo>
                    <a:pt x="16161" y="6566"/>
                  </a:lnTo>
                  <a:lnTo>
                    <a:pt x="16060" y="6398"/>
                  </a:lnTo>
                  <a:lnTo>
                    <a:pt x="15926" y="6229"/>
                  </a:lnTo>
                  <a:lnTo>
                    <a:pt x="15757" y="6061"/>
                  </a:lnTo>
                  <a:lnTo>
                    <a:pt x="15589" y="5960"/>
                  </a:lnTo>
                  <a:lnTo>
                    <a:pt x="15353" y="5893"/>
                  </a:lnTo>
                  <a:lnTo>
                    <a:pt x="15084" y="5859"/>
                  </a:lnTo>
                  <a:lnTo>
                    <a:pt x="14781" y="5859"/>
                  </a:lnTo>
                  <a:lnTo>
                    <a:pt x="14175" y="5926"/>
                  </a:lnTo>
                  <a:lnTo>
                    <a:pt x="13367" y="5926"/>
                  </a:lnTo>
                  <a:lnTo>
                    <a:pt x="13098" y="5994"/>
                  </a:lnTo>
                  <a:lnTo>
                    <a:pt x="13030" y="5489"/>
                  </a:lnTo>
                  <a:lnTo>
                    <a:pt x="12929" y="4984"/>
                  </a:lnTo>
                  <a:lnTo>
                    <a:pt x="12761" y="4512"/>
                  </a:lnTo>
                  <a:lnTo>
                    <a:pt x="12593" y="4041"/>
                  </a:lnTo>
                  <a:lnTo>
                    <a:pt x="12357" y="3570"/>
                  </a:lnTo>
                  <a:lnTo>
                    <a:pt x="12088" y="3132"/>
                  </a:lnTo>
                  <a:lnTo>
                    <a:pt x="11818" y="2694"/>
                  </a:lnTo>
                  <a:lnTo>
                    <a:pt x="11482" y="2324"/>
                  </a:lnTo>
                  <a:lnTo>
                    <a:pt x="11145" y="1920"/>
                  </a:lnTo>
                  <a:lnTo>
                    <a:pt x="10741" y="1583"/>
                  </a:lnTo>
                  <a:lnTo>
                    <a:pt x="10337" y="1280"/>
                  </a:lnTo>
                  <a:lnTo>
                    <a:pt x="9933" y="977"/>
                  </a:lnTo>
                  <a:lnTo>
                    <a:pt x="9461" y="708"/>
                  </a:lnTo>
                  <a:lnTo>
                    <a:pt x="8990" y="506"/>
                  </a:lnTo>
                  <a:lnTo>
                    <a:pt x="8519" y="304"/>
                  </a:lnTo>
                  <a:lnTo>
                    <a:pt x="8014" y="169"/>
                  </a:lnTo>
                  <a:lnTo>
                    <a:pt x="7374" y="68"/>
                  </a:lnTo>
                  <a:lnTo>
                    <a:pt x="67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6068264" y="525976"/>
              <a:ext cx="5925" cy="14325"/>
            </a:xfrm>
            <a:custGeom>
              <a:avLst/>
              <a:gdLst/>
              <a:ahLst/>
              <a:cxnLst/>
              <a:rect l="0" t="0" r="0" b="0"/>
              <a:pathLst>
                <a:path w="237" h="573" extrusionOk="0">
                  <a:moveTo>
                    <a:pt x="68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5"/>
                  </a:lnTo>
                  <a:lnTo>
                    <a:pt x="236" y="404"/>
                  </a:lnTo>
                  <a:lnTo>
                    <a:pt x="236" y="270"/>
                  </a:lnTo>
                  <a:lnTo>
                    <a:pt x="236" y="169"/>
                  </a:lnTo>
                  <a:lnTo>
                    <a:pt x="202" y="68"/>
                  </a:lnTo>
                  <a:lnTo>
                    <a:pt x="1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6084264" y="465376"/>
              <a:ext cx="6750" cy="15175"/>
            </a:xfrm>
            <a:custGeom>
              <a:avLst/>
              <a:gdLst/>
              <a:ahLst/>
              <a:cxnLst/>
              <a:rect l="0" t="0" r="0" b="0"/>
              <a:pathLst>
                <a:path w="270" h="607" extrusionOk="0">
                  <a:moveTo>
                    <a:pt x="168" y="0"/>
                  </a:moveTo>
                  <a:lnTo>
                    <a:pt x="135" y="34"/>
                  </a:lnTo>
                  <a:lnTo>
                    <a:pt x="67" y="135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02" y="505"/>
                  </a:lnTo>
                  <a:lnTo>
                    <a:pt x="202" y="404"/>
                  </a:lnTo>
                  <a:lnTo>
                    <a:pt x="202" y="303"/>
                  </a:lnTo>
                  <a:lnTo>
                    <a:pt x="269" y="101"/>
                  </a:lnTo>
                  <a:lnTo>
                    <a:pt x="269" y="34"/>
                  </a:lnTo>
                  <a:lnTo>
                    <a:pt x="2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6091839" y="445176"/>
              <a:ext cx="8425" cy="11800"/>
            </a:xfrm>
            <a:custGeom>
              <a:avLst/>
              <a:gdLst/>
              <a:ahLst/>
              <a:cxnLst/>
              <a:rect l="0" t="0" r="0" b="0"/>
              <a:pathLst>
                <a:path w="337" h="472" extrusionOk="0">
                  <a:moveTo>
                    <a:pt x="236" y="0"/>
                  </a:moveTo>
                  <a:lnTo>
                    <a:pt x="168" y="34"/>
                  </a:lnTo>
                  <a:lnTo>
                    <a:pt x="135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371"/>
                  </a:lnTo>
                  <a:lnTo>
                    <a:pt x="0" y="438"/>
                  </a:lnTo>
                  <a:lnTo>
                    <a:pt x="34" y="438"/>
                  </a:lnTo>
                  <a:lnTo>
                    <a:pt x="67" y="472"/>
                  </a:lnTo>
                  <a:lnTo>
                    <a:pt x="135" y="438"/>
                  </a:lnTo>
                  <a:lnTo>
                    <a:pt x="202" y="270"/>
                  </a:lnTo>
                  <a:lnTo>
                    <a:pt x="303" y="135"/>
                  </a:lnTo>
                  <a:lnTo>
                    <a:pt x="337" y="68"/>
                  </a:lnTo>
                  <a:lnTo>
                    <a:pt x="303" y="34"/>
                  </a:lnTo>
                  <a:lnTo>
                    <a:pt x="3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6069114" y="483901"/>
              <a:ext cx="16850" cy="5075"/>
            </a:xfrm>
            <a:custGeom>
              <a:avLst/>
              <a:gdLst/>
              <a:ahLst/>
              <a:cxnLst/>
              <a:rect l="0" t="0" r="0" b="0"/>
              <a:pathLst>
                <a:path w="674" h="203" extrusionOk="0">
                  <a:moveTo>
                    <a:pt x="101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01" y="168"/>
                  </a:lnTo>
                  <a:lnTo>
                    <a:pt x="572" y="202"/>
                  </a:lnTo>
                  <a:lnTo>
                    <a:pt x="640" y="202"/>
                  </a:lnTo>
                  <a:lnTo>
                    <a:pt x="673" y="135"/>
                  </a:lnTo>
                  <a:lnTo>
                    <a:pt x="640" y="101"/>
                  </a:lnTo>
                  <a:lnTo>
                    <a:pt x="606" y="67"/>
                  </a:lnTo>
                  <a:lnTo>
                    <a:pt x="471" y="34"/>
                  </a:lnTo>
                  <a:lnTo>
                    <a:pt x="3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6028689" y="468751"/>
              <a:ext cx="11825" cy="6750"/>
            </a:xfrm>
            <a:custGeom>
              <a:avLst/>
              <a:gdLst/>
              <a:ahLst/>
              <a:cxnLst/>
              <a:rect l="0" t="0" r="0" b="0"/>
              <a:pathLst>
                <a:path w="473" h="270" extrusionOk="0">
                  <a:moveTo>
                    <a:pt x="68" y="0"/>
                  </a:moveTo>
                  <a:lnTo>
                    <a:pt x="35" y="34"/>
                  </a:lnTo>
                  <a:lnTo>
                    <a:pt x="1" y="101"/>
                  </a:lnTo>
                  <a:lnTo>
                    <a:pt x="35" y="135"/>
                  </a:lnTo>
                  <a:lnTo>
                    <a:pt x="237" y="236"/>
                  </a:lnTo>
                  <a:lnTo>
                    <a:pt x="304" y="269"/>
                  </a:lnTo>
                  <a:lnTo>
                    <a:pt x="472" y="269"/>
                  </a:lnTo>
                  <a:lnTo>
                    <a:pt x="472" y="236"/>
                  </a:lnTo>
                  <a:lnTo>
                    <a:pt x="472" y="168"/>
                  </a:lnTo>
                  <a:lnTo>
                    <a:pt x="439" y="135"/>
                  </a:lnTo>
                  <a:lnTo>
                    <a:pt x="270" y="67"/>
                  </a:lnTo>
                  <a:lnTo>
                    <a:pt x="1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6047214" y="475476"/>
              <a:ext cx="15175" cy="5075"/>
            </a:xfrm>
            <a:custGeom>
              <a:avLst/>
              <a:gdLst/>
              <a:ahLst/>
              <a:cxnLst/>
              <a:rect l="0" t="0" r="0" b="0"/>
              <a:pathLst>
                <a:path w="607" h="203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2"/>
                  </a:lnTo>
                  <a:lnTo>
                    <a:pt x="539" y="202"/>
                  </a:lnTo>
                  <a:lnTo>
                    <a:pt x="573" y="169"/>
                  </a:lnTo>
                  <a:lnTo>
                    <a:pt x="607" y="101"/>
                  </a:lnTo>
                  <a:lnTo>
                    <a:pt x="573" y="68"/>
                  </a:lnTo>
                  <a:lnTo>
                    <a:pt x="539" y="34"/>
                  </a:lnTo>
                  <a:lnTo>
                    <a:pt x="4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6100238" y="405601"/>
              <a:ext cx="6775" cy="12650"/>
            </a:xfrm>
            <a:custGeom>
              <a:avLst/>
              <a:gdLst/>
              <a:ahLst/>
              <a:cxnLst/>
              <a:rect l="0" t="0" r="0" b="0"/>
              <a:pathLst>
                <a:path w="271" h="506" extrusionOk="0">
                  <a:moveTo>
                    <a:pt x="203" y="1"/>
                  </a:moveTo>
                  <a:lnTo>
                    <a:pt x="135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472"/>
                  </a:lnTo>
                  <a:lnTo>
                    <a:pt x="68" y="506"/>
                  </a:lnTo>
                  <a:lnTo>
                    <a:pt x="169" y="506"/>
                  </a:lnTo>
                  <a:lnTo>
                    <a:pt x="203" y="439"/>
                  </a:lnTo>
                  <a:lnTo>
                    <a:pt x="169" y="270"/>
                  </a:lnTo>
                  <a:lnTo>
                    <a:pt x="236" y="136"/>
                  </a:lnTo>
                  <a:lnTo>
                    <a:pt x="270" y="68"/>
                  </a:lnTo>
                  <a:lnTo>
                    <a:pt x="236" y="35"/>
                  </a:lnTo>
                  <a:lnTo>
                    <a:pt x="2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6024488" y="2348252"/>
              <a:ext cx="68200" cy="42125"/>
            </a:xfrm>
            <a:custGeom>
              <a:avLst/>
              <a:gdLst/>
              <a:ahLst/>
              <a:cxnLst/>
              <a:rect l="0" t="0" r="0" b="0"/>
              <a:pathLst>
                <a:path w="2728" h="1685" extrusionOk="0">
                  <a:moveTo>
                    <a:pt x="68" y="1"/>
                  </a:moveTo>
                  <a:lnTo>
                    <a:pt x="68" y="68"/>
                  </a:lnTo>
                  <a:lnTo>
                    <a:pt x="34" y="439"/>
                  </a:lnTo>
                  <a:lnTo>
                    <a:pt x="1" y="809"/>
                  </a:lnTo>
                  <a:lnTo>
                    <a:pt x="1" y="1550"/>
                  </a:lnTo>
                  <a:lnTo>
                    <a:pt x="1" y="1617"/>
                  </a:lnTo>
                  <a:lnTo>
                    <a:pt x="68" y="1651"/>
                  </a:lnTo>
                  <a:lnTo>
                    <a:pt x="135" y="1617"/>
                  </a:lnTo>
                  <a:lnTo>
                    <a:pt x="169" y="1550"/>
                  </a:lnTo>
                  <a:lnTo>
                    <a:pt x="203" y="843"/>
                  </a:lnTo>
                  <a:lnTo>
                    <a:pt x="203" y="169"/>
                  </a:lnTo>
                  <a:lnTo>
                    <a:pt x="842" y="203"/>
                  </a:lnTo>
                  <a:lnTo>
                    <a:pt x="1482" y="203"/>
                  </a:lnTo>
                  <a:lnTo>
                    <a:pt x="2054" y="237"/>
                  </a:lnTo>
                  <a:lnTo>
                    <a:pt x="2324" y="237"/>
                  </a:lnTo>
                  <a:lnTo>
                    <a:pt x="2593" y="169"/>
                  </a:lnTo>
                  <a:lnTo>
                    <a:pt x="2593" y="169"/>
                  </a:lnTo>
                  <a:lnTo>
                    <a:pt x="2526" y="472"/>
                  </a:lnTo>
                  <a:lnTo>
                    <a:pt x="2526" y="809"/>
                  </a:lnTo>
                  <a:lnTo>
                    <a:pt x="2526" y="1415"/>
                  </a:lnTo>
                  <a:lnTo>
                    <a:pt x="876" y="1415"/>
                  </a:lnTo>
                  <a:lnTo>
                    <a:pt x="607" y="1449"/>
                  </a:lnTo>
                  <a:lnTo>
                    <a:pt x="337" y="1516"/>
                  </a:lnTo>
                  <a:lnTo>
                    <a:pt x="607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7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8" y="775"/>
                  </a:lnTo>
                  <a:lnTo>
                    <a:pt x="2728" y="405"/>
                  </a:lnTo>
                  <a:lnTo>
                    <a:pt x="2660" y="68"/>
                  </a:lnTo>
                  <a:lnTo>
                    <a:pt x="2627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6" y="1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6060689" y="547851"/>
              <a:ext cx="7600" cy="14350"/>
            </a:xfrm>
            <a:custGeom>
              <a:avLst/>
              <a:gdLst/>
              <a:ahLst/>
              <a:cxnLst/>
              <a:rect l="0" t="0" r="0" b="0"/>
              <a:pathLst>
                <a:path w="304" h="574" extrusionOk="0">
                  <a:moveTo>
                    <a:pt x="202" y="1"/>
                  </a:moveTo>
                  <a:lnTo>
                    <a:pt x="135" y="35"/>
                  </a:lnTo>
                  <a:lnTo>
                    <a:pt x="68" y="102"/>
                  </a:lnTo>
                  <a:lnTo>
                    <a:pt x="34" y="203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101" y="573"/>
                  </a:lnTo>
                  <a:lnTo>
                    <a:pt x="202" y="540"/>
                  </a:lnTo>
                  <a:lnTo>
                    <a:pt x="236" y="506"/>
                  </a:lnTo>
                  <a:lnTo>
                    <a:pt x="236" y="439"/>
                  </a:lnTo>
                  <a:lnTo>
                    <a:pt x="236" y="304"/>
                  </a:lnTo>
                  <a:lnTo>
                    <a:pt x="236" y="203"/>
                  </a:lnTo>
                  <a:lnTo>
                    <a:pt x="270" y="136"/>
                  </a:lnTo>
                  <a:lnTo>
                    <a:pt x="303" y="68"/>
                  </a:lnTo>
                  <a:lnTo>
                    <a:pt x="270" y="35"/>
                  </a:lnTo>
                  <a:lnTo>
                    <a:pt x="20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6003439" y="462001"/>
              <a:ext cx="16025" cy="5075"/>
            </a:xfrm>
            <a:custGeom>
              <a:avLst/>
              <a:gdLst/>
              <a:ahLst/>
              <a:cxnLst/>
              <a:rect l="0" t="0" r="0" b="0"/>
              <a:pathLst>
                <a:path w="641" h="203" extrusionOk="0">
                  <a:moveTo>
                    <a:pt x="1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68" y="135"/>
                  </a:lnTo>
                  <a:lnTo>
                    <a:pt x="304" y="169"/>
                  </a:lnTo>
                  <a:lnTo>
                    <a:pt x="540" y="203"/>
                  </a:lnTo>
                  <a:lnTo>
                    <a:pt x="607" y="203"/>
                  </a:lnTo>
                  <a:lnTo>
                    <a:pt x="641" y="135"/>
                  </a:lnTo>
                  <a:lnTo>
                    <a:pt x="641" y="68"/>
                  </a:lnTo>
                  <a:lnTo>
                    <a:pt x="573" y="34"/>
                  </a:lnTo>
                  <a:lnTo>
                    <a:pt x="3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6096039" y="422451"/>
              <a:ext cx="8450" cy="15175"/>
            </a:xfrm>
            <a:custGeom>
              <a:avLst/>
              <a:gdLst/>
              <a:ahLst/>
              <a:cxnLst/>
              <a:rect l="0" t="0" r="0" b="0"/>
              <a:pathLst>
                <a:path w="338" h="607" extrusionOk="0">
                  <a:moveTo>
                    <a:pt x="236" y="0"/>
                  </a:moveTo>
                  <a:lnTo>
                    <a:pt x="202" y="34"/>
                  </a:lnTo>
                  <a:lnTo>
                    <a:pt x="135" y="169"/>
                  </a:lnTo>
                  <a:lnTo>
                    <a:pt x="101" y="270"/>
                  </a:lnTo>
                  <a:lnTo>
                    <a:pt x="34" y="404"/>
                  </a:lnTo>
                  <a:lnTo>
                    <a:pt x="0" y="539"/>
                  </a:lnTo>
                  <a:lnTo>
                    <a:pt x="34" y="573"/>
                  </a:lnTo>
                  <a:lnTo>
                    <a:pt x="68" y="606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202" y="472"/>
                  </a:lnTo>
                  <a:lnTo>
                    <a:pt x="270" y="337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5834265" y="413176"/>
              <a:ext cx="14325" cy="5075"/>
            </a:xfrm>
            <a:custGeom>
              <a:avLst/>
              <a:gdLst/>
              <a:ahLst/>
              <a:cxnLst/>
              <a:rect l="0" t="0" r="0" b="0"/>
              <a:pathLst>
                <a:path w="573" h="203" extrusionOk="0">
                  <a:moveTo>
                    <a:pt x="68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1" y="136"/>
                  </a:lnTo>
                  <a:lnTo>
                    <a:pt x="68" y="169"/>
                  </a:lnTo>
                  <a:lnTo>
                    <a:pt x="270" y="169"/>
                  </a:lnTo>
                  <a:lnTo>
                    <a:pt x="506" y="203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5728215" y="359325"/>
              <a:ext cx="4225" cy="14325"/>
            </a:xfrm>
            <a:custGeom>
              <a:avLst/>
              <a:gdLst/>
              <a:ahLst/>
              <a:cxnLst/>
              <a:rect l="0" t="0" r="0" b="0"/>
              <a:pathLst>
                <a:path w="169" h="573" extrusionOk="0">
                  <a:moveTo>
                    <a:pt x="68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0" y="505"/>
                  </a:lnTo>
                  <a:lnTo>
                    <a:pt x="0" y="573"/>
                  </a:lnTo>
                  <a:lnTo>
                    <a:pt x="135" y="573"/>
                  </a:lnTo>
                  <a:lnTo>
                    <a:pt x="169" y="505"/>
                  </a:lnTo>
                  <a:lnTo>
                    <a:pt x="169" y="101"/>
                  </a:lnTo>
                  <a:lnTo>
                    <a:pt x="135" y="34"/>
                  </a:lnTo>
                  <a:lnTo>
                    <a:pt x="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5811540" y="405601"/>
              <a:ext cx="16025" cy="9300"/>
            </a:xfrm>
            <a:custGeom>
              <a:avLst/>
              <a:gdLst/>
              <a:ahLst/>
              <a:cxnLst/>
              <a:rect l="0" t="0" r="0" b="0"/>
              <a:pathLst>
                <a:path w="641" h="372" extrusionOk="0">
                  <a:moveTo>
                    <a:pt x="68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02" y="237"/>
                  </a:lnTo>
                  <a:lnTo>
                    <a:pt x="236" y="304"/>
                  </a:lnTo>
                  <a:lnTo>
                    <a:pt x="405" y="338"/>
                  </a:lnTo>
                  <a:lnTo>
                    <a:pt x="506" y="371"/>
                  </a:lnTo>
                  <a:lnTo>
                    <a:pt x="573" y="338"/>
                  </a:lnTo>
                  <a:lnTo>
                    <a:pt x="607" y="304"/>
                  </a:lnTo>
                  <a:lnTo>
                    <a:pt x="640" y="270"/>
                  </a:lnTo>
                  <a:lnTo>
                    <a:pt x="640" y="237"/>
                  </a:lnTo>
                  <a:lnTo>
                    <a:pt x="607" y="169"/>
                  </a:lnTo>
                  <a:lnTo>
                    <a:pt x="472" y="169"/>
                  </a:lnTo>
                  <a:lnTo>
                    <a:pt x="371" y="136"/>
                  </a:lnTo>
                  <a:lnTo>
                    <a:pt x="236" y="102"/>
                  </a:lnTo>
                  <a:lnTo>
                    <a:pt x="135" y="35"/>
                  </a:lnTo>
                  <a:lnTo>
                    <a:pt x="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5731590" y="330701"/>
              <a:ext cx="8425" cy="22750"/>
            </a:xfrm>
            <a:custGeom>
              <a:avLst/>
              <a:gdLst/>
              <a:ahLst/>
              <a:cxnLst/>
              <a:rect l="0" t="0" r="0" b="0"/>
              <a:pathLst>
                <a:path w="337" h="910" extrusionOk="0">
                  <a:moveTo>
                    <a:pt x="236" y="0"/>
                  </a:moveTo>
                  <a:lnTo>
                    <a:pt x="202" y="34"/>
                  </a:lnTo>
                  <a:lnTo>
                    <a:pt x="101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775"/>
                  </a:lnTo>
                  <a:lnTo>
                    <a:pt x="67" y="876"/>
                  </a:lnTo>
                  <a:lnTo>
                    <a:pt x="101" y="910"/>
                  </a:lnTo>
                  <a:lnTo>
                    <a:pt x="135" y="910"/>
                  </a:lnTo>
                  <a:lnTo>
                    <a:pt x="168" y="876"/>
                  </a:lnTo>
                  <a:lnTo>
                    <a:pt x="202" y="842"/>
                  </a:lnTo>
                  <a:lnTo>
                    <a:pt x="202" y="640"/>
                  </a:lnTo>
                  <a:lnTo>
                    <a:pt x="236" y="438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5855315" y="419076"/>
              <a:ext cx="15175" cy="4225"/>
            </a:xfrm>
            <a:custGeom>
              <a:avLst/>
              <a:gdLst/>
              <a:ahLst/>
              <a:cxnLst/>
              <a:rect l="0" t="0" r="0" b="0"/>
              <a:pathLst>
                <a:path w="607" h="169" extrusionOk="0">
                  <a:moveTo>
                    <a:pt x="68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69"/>
                  </a:lnTo>
                  <a:lnTo>
                    <a:pt x="505" y="169"/>
                  </a:lnTo>
                  <a:lnTo>
                    <a:pt x="573" y="135"/>
                  </a:lnTo>
                  <a:lnTo>
                    <a:pt x="606" y="68"/>
                  </a:lnTo>
                  <a:lnTo>
                    <a:pt x="573" y="34"/>
                  </a:lnTo>
                  <a:lnTo>
                    <a:pt x="5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5739990" y="301251"/>
              <a:ext cx="10125" cy="17700"/>
            </a:xfrm>
            <a:custGeom>
              <a:avLst/>
              <a:gdLst/>
              <a:ahLst/>
              <a:cxnLst/>
              <a:rect l="0" t="0" r="0" b="0"/>
              <a:pathLst>
                <a:path w="405" h="708" extrusionOk="0">
                  <a:moveTo>
                    <a:pt x="304" y="0"/>
                  </a:moveTo>
                  <a:lnTo>
                    <a:pt x="236" y="67"/>
                  </a:lnTo>
                  <a:lnTo>
                    <a:pt x="135" y="303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707"/>
                  </a:lnTo>
                  <a:lnTo>
                    <a:pt x="135" y="707"/>
                  </a:lnTo>
                  <a:lnTo>
                    <a:pt x="203" y="673"/>
                  </a:lnTo>
                  <a:lnTo>
                    <a:pt x="337" y="404"/>
                  </a:lnTo>
                  <a:lnTo>
                    <a:pt x="405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5877190" y="424976"/>
              <a:ext cx="21075" cy="8425"/>
            </a:xfrm>
            <a:custGeom>
              <a:avLst/>
              <a:gdLst/>
              <a:ahLst/>
              <a:cxnLst/>
              <a:rect l="0" t="0" r="0" b="0"/>
              <a:pathLst>
                <a:path w="843" h="337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03" y="236"/>
                  </a:lnTo>
                  <a:lnTo>
                    <a:pt x="405" y="303"/>
                  </a:lnTo>
                  <a:lnTo>
                    <a:pt x="573" y="337"/>
                  </a:lnTo>
                  <a:lnTo>
                    <a:pt x="775" y="337"/>
                  </a:lnTo>
                  <a:lnTo>
                    <a:pt x="809" y="303"/>
                  </a:lnTo>
                  <a:lnTo>
                    <a:pt x="842" y="236"/>
                  </a:lnTo>
                  <a:lnTo>
                    <a:pt x="842" y="202"/>
                  </a:lnTo>
                  <a:lnTo>
                    <a:pt x="775" y="169"/>
                  </a:lnTo>
                  <a:lnTo>
                    <a:pt x="438" y="101"/>
                  </a:lnTo>
                  <a:lnTo>
                    <a:pt x="1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5951264" y="446025"/>
              <a:ext cx="15175" cy="6750"/>
            </a:xfrm>
            <a:custGeom>
              <a:avLst/>
              <a:gdLst/>
              <a:ahLst/>
              <a:cxnLst/>
              <a:rect l="0" t="0" r="0" b="0"/>
              <a:pathLst>
                <a:path w="607" h="270" extrusionOk="0">
                  <a:moveTo>
                    <a:pt x="68" y="0"/>
                  </a:moveTo>
                  <a:lnTo>
                    <a:pt x="0" y="67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304" y="236"/>
                  </a:lnTo>
                  <a:lnTo>
                    <a:pt x="438" y="269"/>
                  </a:lnTo>
                  <a:lnTo>
                    <a:pt x="573" y="236"/>
                  </a:lnTo>
                  <a:lnTo>
                    <a:pt x="607" y="202"/>
                  </a:lnTo>
                  <a:lnTo>
                    <a:pt x="607" y="168"/>
                  </a:lnTo>
                  <a:lnTo>
                    <a:pt x="607" y="135"/>
                  </a:lnTo>
                  <a:lnTo>
                    <a:pt x="573" y="101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5971464" y="452750"/>
              <a:ext cx="21900" cy="6750"/>
            </a:xfrm>
            <a:custGeom>
              <a:avLst/>
              <a:gdLst/>
              <a:ahLst/>
              <a:cxnLst/>
              <a:rect l="0" t="0" r="0" b="0"/>
              <a:pathLst>
                <a:path w="876" h="270" extrusionOk="0">
                  <a:moveTo>
                    <a:pt x="34" y="0"/>
                  </a:moveTo>
                  <a:lnTo>
                    <a:pt x="1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236" y="202"/>
                  </a:lnTo>
                  <a:lnTo>
                    <a:pt x="438" y="236"/>
                  </a:lnTo>
                  <a:lnTo>
                    <a:pt x="640" y="270"/>
                  </a:lnTo>
                  <a:lnTo>
                    <a:pt x="842" y="236"/>
                  </a:lnTo>
                  <a:lnTo>
                    <a:pt x="876" y="202"/>
                  </a:lnTo>
                  <a:lnTo>
                    <a:pt x="876" y="169"/>
                  </a:lnTo>
                  <a:lnTo>
                    <a:pt x="876" y="135"/>
                  </a:lnTo>
                  <a:lnTo>
                    <a:pt x="842" y="101"/>
                  </a:lnTo>
                  <a:lnTo>
                    <a:pt x="438" y="34"/>
                  </a:lnTo>
                  <a:lnTo>
                    <a:pt x="1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5927690" y="438425"/>
              <a:ext cx="17700" cy="6775"/>
            </a:xfrm>
            <a:custGeom>
              <a:avLst/>
              <a:gdLst/>
              <a:ahLst/>
              <a:cxnLst/>
              <a:rect l="0" t="0" r="0" b="0"/>
              <a:pathLst>
                <a:path w="708" h="271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68" y="136"/>
                  </a:lnTo>
                  <a:lnTo>
                    <a:pt x="371" y="237"/>
                  </a:lnTo>
                  <a:lnTo>
                    <a:pt x="506" y="270"/>
                  </a:lnTo>
                  <a:lnTo>
                    <a:pt x="640" y="237"/>
                  </a:lnTo>
                  <a:lnTo>
                    <a:pt x="708" y="203"/>
                  </a:lnTo>
                  <a:lnTo>
                    <a:pt x="708" y="169"/>
                  </a:lnTo>
                  <a:lnTo>
                    <a:pt x="708" y="102"/>
                  </a:lnTo>
                  <a:lnTo>
                    <a:pt x="640" y="68"/>
                  </a:lnTo>
                  <a:lnTo>
                    <a:pt x="405" y="35"/>
                  </a:lnTo>
                  <a:lnTo>
                    <a:pt x="10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5904140" y="430851"/>
              <a:ext cx="18525" cy="6775"/>
            </a:xfrm>
            <a:custGeom>
              <a:avLst/>
              <a:gdLst/>
              <a:ahLst/>
              <a:cxnLst/>
              <a:rect l="0" t="0" r="0" b="0"/>
              <a:pathLst>
                <a:path w="741" h="271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01" y="203"/>
                  </a:lnTo>
                  <a:lnTo>
                    <a:pt x="370" y="237"/>
                  </a:lnTo>
                  <a:lnTo>
                    <a:pt x="539" y="270"/>
                  </a:lnTo>
                  <a:lnTo>
                    <a:pt x="741" y="270"/>
                  </a:lnTo>
                  <a:lnTo>
                    <a:pt x="741" y="203"/>
                  </a:lnTo>
                  <a:lnTo>
                    <a:pt x="741" y="169"/>
                  </a:lnTo>
                  <a:lnTo>
                    <a:pt x="707" y="136"/>
                  </a:lnTo>
                  <a:lnTo>
                    <a:pt x="572" y="68"/>
                  </a:lnTo>
                  <a:lnTo>
                    <a:pt x="438" y="35"/>
                  </a:lnTo>
                  <a:lnTo>
                    <a:pt x="269" y="35"/>
                  </a:lnTo>
                  <a:lnTo>
                    <a:pt x="1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5057391" y="2393703"/>
              <a:ext cx="63150" cy="68225"/>
            </a:xfrm>
            <a:custGeom>
              <a:avLst/>
              <a:gdLst/>
              <a:ahLst/>
              <a:cxnLst/>
              <a:rect l="0" t="0" r="0" b="0"/>
              <a:pathLst>
                <a:path w="2526" h="2729" extrusionOk="0">
                  <a:moveTo>
                    <a:pt x="202" y="169"/>
                  </a:moveTo>
                  <a:lnTo>
                    <a:pt x="741" y="237"/>
                  </a:lnTo>
                  <a:lnTo>
                    <a:pt x="1279" y="270"/>
                  </a:lnTo>
                  <a:lnTo>
                    <a:pt x="2357" y="237"/>
                  </a:lnTo>
                  <a:lnTo>
                    <a:pt x="2357" y="237"/>
                  </a:lnTo>
                  <a:lnTo>
                    <a:pt x="2289" y="775"/>
                  </a:lnTo>
                  <a:lnTo>
                    <a:pt x="2256" y="1348"/>
                  </a:lnTo>
                  <a:lnTo>
                    <a:pt x="2256" y="1886"/>
                  </a:lnTo>
                  <a:lnTo>
                    <a:pt x="2289" y="2425"/>
                  </a:lnTo>
                  <a:lnTo>
                    <a:pt x="2289" y="2459"/>
                  </a:lnTo>
                  <a:lnTo>
                    <a:pt x="2256" y="2459"/>
                  </a:lnTo>
                  <a:lnTo>
                    <a:pt x="2020" y="2425"/>
                  </a:lnTo>
                  <a:lnTo>
                    <a:pt x="808" y="2425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1"/>
                  </a:moveTo>
                  <a:lnTo>
                    <a:pt x="168" y="35"/>
                  </a:lnTo>
                  <a:lnTo>
                    <a:pt x="135" y="35"/>
                  </a:lnTo>
                  <a:lnTo>
                    <a:pt x="101" y="102"/>
                  </a:lnTo>
                  <a:lnTo>
                    <a:pt x="67" y="102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5"/>
                  </a:lnTo>
                  <a:lnTo>
                    <a:pt x="34" y="2021"/>
                  </a:lnTo>
                  <a:lnTo>
                    <a:pt x="101" y="2661"/>
                  </a:lnTo>
                  <a:lnTo>
                    <a:pt x="135" y="2694"/>
                  </a:lnTo>
                  <a:lnTo>
                    <a:pt x="168" y="2728"/>
                  </a:lnTo>
                  <a:lnTo>
                    <a:pt x="236" y="2728"/>
                  </a:lnTo>
                  <a:lnTo>
                    <a:pt x="303" y="2694"/>
                  </a:lnTo>
                  <a:lnTo>
                    <a:pt x="337" y="2661"/>
                  </a:lnTo>
                  <a:lnTo>
                    <a:pt x="337" y="2627"/>
                  </a:lnTo>
                  <a:lnTo>
                    <a:pt x="337" y="2560"/>
                  </a:lnTo>
                  <a:lnTo>
                    <a:pt x="808" y="2661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1"/>
                  </a:lnTo>
                  <a:lnTo>
                    <a:pt x="2256" y="2627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6"/>
                  </a:lnTo>
                  <a:lnTo>
                    <a:pt x="2390" y="2526"/>
                  </a:lnTo>
                  <a:lnTo>
                    <a:pt x="2458" y="2492"/>
                  </a:lnTo>
                  <a:lnTo>
                    <a:pt x="2458" y="2425"/>
                  </a:lnTo>
                  <a:lnTo>
                    <a:pt x="2491" y="1886"/>
                  </a:lnTo>
                  <a:lnTo>
                    <a:pt x="2525" y="1314"/>
                  </a:lnTo>
                  <a:lnTo>
                    <a:pt x="2491" y="775"/>
                  </a:lnTo>
                  <a:lnTo>
                    <a:pt x="2458" y="203"/>
                  </a:lnTo>
                  <a:lnTo>
                    <a:pt x="2491" y="169"/>
                  </a:lnTo>
                  <a:lnTo>
                    <a:pt x="2491" y="102"/>
                  </a:lnTo>
                  <a:lnTo>
                    <a:pt x="2458" y="35"/>
                  </a:lnTo>
                  <a:lnTo>
                    <a:pt x="1852" y="35"/>
                  </a:lnTo>
                  <a:lnTo>
                    <a:pt x="12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5921814" y="2394553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7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4" y="2189"/>
                  </a:lnTo>
                  <a:lnTo>
                    <a:pt x="505" y="2223"/>
                  </a:lnTo>
                  <a:lnTo>
                    <a:pt x="269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69" y="674"/>
                  </a:lnTo>
                  <a:lnTo>
                    <a:pt x="269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7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69" y="2458"/>
                  </a:lnTo>
                  <a:lnTo>
                    <a:pt x="269" y="2425"/>
                  </a:lnTo>
                  <a:lnTo>
                    <a:pt x="269" y="2391"/>
                  </a:lnTo>
                  <a:lnTo>
                    <a:pt x="539" y="2458"/>
                  </a:lnTo>
                  <a:lnTo>
                    <a:pt x="774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5876365" y="2346578"/>
              <a:ext cx="63975" cy="44625"/>
            </a:xfrm>
            <a:custGeom>
              <a:avLst/>
              <a:gdLst/>
              <a:ahLst/>
              <a:cxnLst/>
              <a:rect l="0" t="0" r="0" b="0"/>
              <a:pathLst>
                <a:path w="2559" h="1785" extrusionOk="0">
                  <a:moveTo>
                    <a:pt x="168" y="203"/>
                  </a:moveTo>
                  <a:lnTo>
                    <a:pt x="404" y="236"/>
                  </a:lnTo>
                  <a:lnTo>
                    <a:pt x="673" y="270"/>
                  </a:lnTo>
                  <a:lnTo>
                    <a:pt x="1178" y="270"/>
                  </a:lnTo>
                  <a:lnTo>
                    <a:pt x="2323" y="371"/>
                  </a:lnTo>
                  <a:lnTo>
                    <a:pt x="2289" y="607"/>
                  </a:lnTo>
                  <a:lnTo>
                    <a:pt x="2289" y="842"/>
                  </a:lnTo>
                  <a:lnTo>
                    <a:pt x="2323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5" y="1549"/>
                  </a:lnTo>
                  <a:lnTo>
                    <a:pt x="236" y="1583"/>
                  </a:lnTo>
                  <a:lnTo>
                    <a:pt x="202" y="876"/>
                  </a:lnTo>
                  <a:lnTo>
                    <a:pt x="168" y="203"/>
                  </a:lnTo>
                  <a:close/>
                  <a:moveTo>
                    <a:pt x="673" y="0"/>
                  </a:moveTo>
                  <a:lnTo>
                    <a:pt x="404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7" y="1583"/>
                  </a:lnTo>
                  <a:lnTo>
                    <a:pt x="101" y="1650"/>
                  </a:lnTo>
                  <a:lnTo>
                    <a:pt x="202" y="1650"/>
                  </a:lnTo>
                  <a:lnTo>
                    <a:pt x="236" y="1617"/>
                  </a:lnTo>
                  <a:lnTo>
                    <a:pt x="471" y="1718"/>
                  </a:lnTo>
                  <a:lnTo>
                    <a:pt x="741" y="1751"/>
                  </a:lnTo>
                  <a:lnTo>
                    <a:pt x="1010" y="1785"/>
                  </a:lnTo>
                  <a:lnTo>
                    <a:pt x="1279" y="1785"/>
                  </a:lnTo>
                  <a:lnTo>
                    <a:pt x="1818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0" y="1751"/>
                  </a:lnTo>
                  <a:lnTo>
                    <a:pt x="2458" y="1785"/>
                  </a:lnTo>
                  <a:lnTo>
                    <a:pt x="2525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1" y="1011"/>
                  </a:lnTo>
                  <a:lnTo>
                    <a:pt x="2458" y="371"/>
                  </a:lnTo>
                  <a:lnTo>
                    <a:pt x="2491" y="304"/>
                  </a:lnTo>
                  <a:lnTo>
                    <a:pt x="2491" y="236"/>
                  </a:lnTo>
                  <a:lnTo>
                    <a:pt x="2458" y="203"/>
                  </a:lnTo>
                  <a:lnTo>
                    <a:pt x="2390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5960514" y="2466103"/>
              <a:ext cx="64000" cy="61475"/>
            </a:xfrm>
            <a:custGeom>
              <a:avLst/>
              <a:gdLst/>
              <a:ahLst/>
              <a:cxnLst/>
              <a:rect l="0" t="0" r="0" b="0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5974839" y="2536803"/>
              <a:ext cx="63150" cy="61475"/>
            </a:xfrm>
            <a:custGeom>
              <a:avLst/>
              <a:gdLst/>
              <a:ahLst/>
              <a:cxnLst/>
              <a:rect l="0" t="0" r="0" b="0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5803115" y="2348252"/>
              <a:ext cx="66525" cy="40425"/>
            </a:xfrm>
            <a:custGeom>
              <a:avLst/>
              <a:gdLst/>
              <a:ahLst/>
              <a:cxnLst/>
              <a:rect l="0" t="0" r="0" b="0"/>
              <a:pathLst>
                <a:path w="2661" h="1617" extrusionOk="0">
                  <a:moveTo>
                    <a:pt x="2189" y="203"/>
                  </a:moveTo>
                  <a:lnTo>
                    <a:pt x="2358" y="237"/>
                  </a:lnTo>
                  <a:lnTo>
                    <a:pt x="2391" y="270"/>
                  </a:lnTo>
                  <a:lnTo>
                    <a:pt x="2459" y="237"/>
                  </a:lnTo>
                  <a:lnTo>
                    <a:pt x="2459" y="371"/>
                  </a:lnTo>
                  <a:lnTo>
                    <a:pt x="2425" y="506"/>
                  </a:lnTo>
                  <a:lnTo>
                    <a:pt x="2425" y="775"/>
                  </a:lnTo>
                  <a:lnTo>
                    <a:pt x="2425" y="1078"/>
                  </a:lnTo>
                  <a:lnTo>
                    <a:pt x="2459" y="1381"/>
                  </a:lnTo>
                  <a:lnTo>
                    <a:pt x="1280" y="1381"/>
                  </a:lnTo>
                  <a:lnTo>
                    <a:pt x="708" y="1415"/>
                  </a:lnTo>
                  <a:lnTo>
                    <a:pt x="136" y="1482"/>
                  </a:lnTo>
                  <a:lnTo>
                    <a:pt x="169" y="1280"/>
                  </a:lnTo>
                  <a:lnTo>
                    <a:pt x="203" y="1078"/>
                  </a:lnTo>
                  <a:lnTo>
                    <a:pt x="203" y="708"/>
                  </a:lnTo>
                  <a:lnTo>
                    <a:pt x="203" y="439"/>
                  </a:lnTo>
                  <a:lnTo>
                    <a:pt x="203" y="304"/>
                  </a:lnTo>
                  <a:lnTo>
                    <a:pt x="203" y="203"/>
                  </a:lnTo>
                  <a:lnTo>
                    <a:pt x="371" y="237"/>
                  </a:lnTo>
                  <a:lnTo>
                    <a:pt x="1651" y="237"/>
                  </a:lnTo>
                  <a:lnTo>
                    <a:pt x="1987" y="203"/>
                  </a:lnTo>
                  <a:close/>
                  <a:moveTo>
                    <a:pt x="708" y="1"/>
                  </a:moveTo>
                  <a:lnTo>
                    <a:pt x="439" y="34"/>
                  </a:lnTo>
                  <a:lnTo>
                    <a:pt x="136" y="68"/>
                  </a:lnTo>
                  <a:lnTo>
                    <a:pt x="136" y="102"/>
                  </a:lnTo>
                  <a:lnTo>
                    <a:pt x="35" y="102"/>
                  </a:lnTo>
                  <a:lnTo>
                    <a:pt x="35" y="136"/>
                  </a:lnTo>
                  <a:lnTo>
                    <a:pt x="68" y="136"/>
                  </a:lnTo>
                  <a:lnTo>
                    <a:pt x="35" y="270"/>
                  </a:lnTo>
                  <a:lnTo>
                    <a:pt x="35" y="439"/>
                  </a:lnTo>
                  <a:lnTo>
                    <a:pt x="35" y="708"/>
                  </a:lnTo>
                  <a:lnTo>
                    <a:pt x="1" y="1078"/>
                  </a:lnTo>
                  <a:lnTo>
                    <a:pt x="1" y="1280"/>
                  </a:lnTo>
                  <a:lnTo>
                    <a:pt x="35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708" y="1617"/>
                  </a:lnTo>
                  <a:lnTo>
                    <a:pt x="1314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7" y="1550"/>
                  </a:lnTo>
                  <a:lnTo>
                    <a:pt x="2661" y="1482"/>
                  </a:lnTo>
                  <a:lnTo>
                    <a:pt x="2661" y="1449"/>
                  </a:lnTo>
                  <a:lnTo>
                    <a:pt x="2627" y="1381"/>
                  </a:lnTo>
                  <a:lnTo>
                    <a:pt x="2627" y="1078"/>
                  </a:lnTo>
                  <a:lnTo>
                    <a:pt x="2593" y="775"/>
                  </a:lnTo>
                  <a:lnTo>
                    <a:pt x="2627" y="439"/>
                  </a:lnTo>
                  <a:lnTo>
                    <a:pt x="2593" y="270"/>
                  </a:lnTo>
                  <a:lnTo>
                    <a:pt x="2560" y="136"/>
                  </a:lnTo>
                  <a:lnTo>
                    <a:pt x="2526" y="136"/>
                  </a:lnTo>
                  <a:lnTo>
                    <a:pt x="2492" y="102"/>
                  </a:lnTo>
                  <a:lnTo>
                    <a:pt x="2459" y="68"/>
                  </a:lnTo>
                  <a:lnTo>
                    <a:pt x="2324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5201316" y="2394553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5355341" y="2348252"/>
              <a:ext cx="69050" cy="40425"/>
            </a:xfrm>
            <a:custGeom>
              <a:avLst/>
              <a:gdLst/>
              <a:ahLst/>
              <a:cxnLst/>
              <a:rect l="0" t="0" r="0" b="0"/>
              <a:pathLst>
                <a:path w="2762" h="1617" extrusionOk="0">
                  <a:moveTo>
                    <a:pt x="135" y="136"/>
                  </a:moveTo>
                  <a:lnTo>
                    <a:pt x="438" y="203"/>
                  </a:lnTo>
                  <a:lnTo>
                    <a:pt x="741" y="237"/>
                  </a:lnTo>
                  <a:lnTo>
                    <a:pt x="1347" y="237"/>
                  </a:lnTo>
                  <a:lnTo>
                    <a:pt x="2593" y="203"/>
                  </a:lnTo>
                  <a:lnTo>
                    <a:pt x="2593" y="203"/>
                  </a:lnTo>
                  <a:lnTo>
                    <a:pt x="2559" y="506"/>
                  </a:lnTo>
                  <a:lnTo>
                    <a:pt x="2526" y="775"/>
                  </a:lnTo>
                  <a:lnTo>
                    <a:pt x="2559" y="1381"/>
                  </a:lnTo>
                  <a:lnTo>
                    <a:pt x="2223" y="1415"/>
                  </a:lnTo>
                  <a:lnTo>
                    <a:pt x="1886" y="1415"/>
                  </a:lnTo>
                  <a:lnTo>
                    <a:pt x="1246" y="1381"/>
                  </a:lnTo>
                  <a:lnTo>
                    <a:pt x="708" y="1348"/>
                  </a:lnTo>
                  <a:lnTo>
                    <a:pt x="438" y="1381"/>
                  </a:lnTo>
                  <a:lnTo>
                    <a:pt x="203" y="1449"/>
                  </a:lnTo>
                  <a:lnTo>
                    <a:pt x="169" y="775"/>
                  </a:lnTo>
                  <a:lnTo>
                    <a:pt x="169" y="439"/>
                  </a:lnTo>
                  <a:lnTo>
                    <a:pt x="135" y="136"/>
                  </a:lnTo>
                  <a:close/>
                  <a:moveTo>
                    <a:pt x="708" y="1"/>
                  </a:moveTo>
                  <a:lnTo>
                    <a:pt x="102" y="68"/>
                  </a:lnTo>
                  <a:lnTo>
                    <a:pt x="68" y="102"/>
                  </a:lnTo>
                  <a:lnTo>
                    <a:pt x="102" y="136"/>
                  </a:lnTo>
                  <a:lnTo>
                    <a:pt x="1" y="439"/>
                  </a:lnTo>
                  <a:lnTo>
                    <a:pt x="1" y="809"/>
                  </a:lnTo>
                  <a:lnTo>
                    <a:pt x="34" y="1516"/>
                  </a:lnTo>
                  <a:lnTo>
                    <a:pt x="68" y="1550"/>
                  </a:lnTo>
                  <a:lnTo>
                    <a:pt x="135" y="1583"/>
                  </a:lnTo>
                  <a:lnTo>
                    <a:pt x="169" y="1583"/>
                  </a:lnTo>
                  <a:lnTo>
                    <a:pt x="203" y="1516"/>
                  </a:lnTo>
                  <a:lnTo>
                    <a:pt x="506" y="1550"/>
                  </a:lnTo>
                  <a:lnTo>
                    <a:pt x="809" y="1550"/>
                  </a:lnTo>
                  <a:lnTo>
                    <a:pt x="1415" y="1583"/>
                  </a:lnTo>
                  <a:lnTo>
                    <a:pt x="2021" y="1617"/>
                  </a:lnTo>
                  <a:lnTo>
                    <a:pt x="2593" y="1583"/>
                  </a:lnTo>
                  <a:lnTo>
                    <a:pt x="2660" y="1583"/>
                  </a:lnTo>
                  <a:lnTo>
                    <a:pt x="2728" y="1550"/>
                  </a:lnTo>
                  <a:lnTo>
                    <a:pt x="2761" y="1550"/>
                  </a:lnTo>
                  <a:lnTo>
                    <a:pt x="2761" y="1482"/>
                  </a:lnTo>
                  <a:lnTo>
                    <a:pt x="2761" y="1415"/>
                  </a:lnTo>
                  <a:lnTo>
                    <a:pt x="2761" y="775"/>
                  </a:lnTo>
                  <a:lnTo>
                    <a:pt x="2761" y="439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660" y="34"/>
                  </a:lnTo>
                  <a:lnTo>
                    <a:pt x="1347" y="34"/>
                  </a:lnTo>
                  <a:lnTo>
                    <a:pt x="7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5901614" y="2535953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1885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79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7" y="2223"/>
                  </a:lnTo>
                  <a:lnTo>
                    <a:pt x="1818" y="2189"/>
                  </a:lnTo>
                  <a:lnTo>
                    <a:pt x="1279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658365" y="2346578"/>
              <a:ext cx="63975" cy="44625"/>
            </a:xfrm>
            <a:custGeom>
              <a:avLst/>
              <a:gdLst/>
              <a:ahLst/>
              <a:cxnLst/>
              <a:rect l="0" t="0" r="0" b="0"/>
              <a:pathLst>
                <a:path w="2559" h="1785" extrusionOk="0">
                  <a:moveTo>
                    <a:pt x="2390" y="203"/>
                  </a:moveTo>
                  <a:lnTo>
                    <a:pt x="2357" y="876"/>
                  </a:lnTo>
                  <a:lnTo>
                    <a:pt x="2323" y="1583"/>
                  </a:lnTo>
                  <a:lnTo>
                    <a:pt x="2087" y="1549"/>
                  </a:lnTo>
                  <a:lnTo>
                    <a:pt x="1852" y="1516"/>
                  </a:lnTo>
                  <a:lnTo>
                    <a:pt x="1347" y="1516"/>
                  </a:lnTo>
                  <a:lnTo>
                    <a:pt x="236" y="1448"/>
                  </a:lnTo>
                  <a:lnTo>
                    <a:pt x="269" y="842"/>
                  </a:lnTo>
                  <a:lnTo>
                    <a:pt x="269" y="607"/>
                  </a:lnTo>
                  <a:lnTo>
                    <a:pt x="236" y="371"/>
                  </a:lnTo>
                  <a:lnTo>
                    <a:pt x="1380" y="270"/>
                  </a:lnTo>
                  <a:lnTo>
                    <a:pt x="1885" y="270"/>
                  </a:lnTo>
                  <a:lnTo>
                    <a:pt x="2155" y="236"/>
                  </a:lnTo>
                  <a:lnTo>
                    <a:pt x="2390" y="203"/>
                  </a:lnTo>
                  <a:close/>
                  <a:moveTo>
                    <a:pt x="1616" y="0"/>
                  </a:moveTo>
                  <a:lnTo>
                    <a:pt x="1313" y="34"/>
                  </a:lnTo>
                  <a:lnTo>
                    <a:pt x="741" y="101"/>
                  </a:lnTo>
                  <a:lnTo>
                    <a:pt x="168" y="169"/>
                  </a:lnTo>
                  <a:lnTo>
                    <a:pt x="101" y="203"/>
                  </a:lnTo>
                  <a:lnTo>
                    <a:pt x="67" y="236"/>
                  </a:lnTo>
                  <a:lnTo>
                    <a:pt x="67" y="304"/>
                  </a:lnTo>
                  <a:lnTo>
                    <a:pt x="101" y="371"/>
                  </a:lnTo>
                  <a:lnTo>
                    <a:pt x="67" y="1011"/>
                  </a:lnTo>
                  <a:lnTo>
                    <a:pt x="0" y="1650"/>
                  </a:lnTo>
                  <a:lnTo>
                    <a:pt x="0" y="1718"/>
                  </a:lnTo>
                  <a:lnTo>
                    <a:pt x="34" y="1751"/>
                  </a:lnTo>
                  <a:lnTo>
                    <a:pt x="101" y="1785"/>
                  </a:lnTo>
                  <a:lnTo>
                    <a:pt x="202" y="1751"/>
                  </a:lnTo>
                  <a:lnTo>
                    <a:pt x="202" y="1718"/>
                  </a:lnTo>
                  <a:lnTo>
                    <a:pt x="236" y="1650"/>
                  </a:lnTo>
                  <a:lnTo>
                    <a:pt x="741" y="1751"/>
                  </a:lnTo>
                  <a:lnTo>
                    <a:pt x="1313" y="1785"/>
                  </a:lnTo>
                  <a:lnTo>
                    <a:pt x="1582" y="1785"/>
                  </a:lnTo>
                  <a:lnTo>
                    <a:pt x="1852" y="1751"/>
                  </a:lnTo>
                  <a:lnTo>
                    <a:pt x="2121" y="1718"/>
                  </a:lnTo>
                  <a:lnTo>
                    <a:pt x="2357" y="1617"/>
                  </a:lnTo>
                  <a:lnTo>
                    <a:pt x="2390" y="1650"/>
                  </a:lnTo>
                  <a:lnTo>
                    <a:pt x="2491" y="1650"/>
                  </a:lnTo>
                  <a:lnTo>
                    <a:pt x="2491" y="1583"/>
                  </a:lnTo>
                  <a:lnTo>
                    <a:pt x="2525" y="1246"/>
                  </a:lnTo>
                  <a:lnTo>
                    <a:pt x="2559" y="876"/>
                  </a:lnTo>
                  <a:lnTo>
                    <a:pt x="2559" y="506"/>
                  </a:lnTo>
                  <a:lnTo>
                    <a:pt x="2491" y="135"/>
                  </a:lnTo>
                  <a:lnTo>
                    <a:pt x="2491" y="101"/>
                  </a:lnTo>
                  <a:lnTo>
                    <a:pt x="2458" y="101"/>
                  </a:lnTo>
                  <a:lnTo>
                    <a:pt x="2188" y="34"/>
                  </a:lnTo>
                  <a:lnTo>
                    <a:pt x="18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5430240" y="2348253"/>
              <a:ext cx="69050" cy="40425"/>
            </a:xfrm>
            <a:custGeom>
              <a:avLst/>
              <a:gdLst/>
              <a:ahLst/>
              <a:cxnLst/>
              <a:rect l="0" t="0" r="0" b="0"/>
              <a:pathLst>
                <a:path w="2762" h="1617" extrusionOk="0">
                  <a:moveTo>
                    <a:pt x="2661" y="136"/>
                  </a:moveTo>
                  <a:lnTo>
                    <a:pt x="2593" y="439"/>
                  </a:lnTo>
                  <a:lnTo>
                    <a:pt x="2593" y="775"/>
                  </a:lnTo>
                  <a:lnTo>
                    <a:pt x="2560" y="1449"/>
                  </a:lnTo>
                  <a:lnTo>
                    <a:pt x="2324" y="1381"/>
                  </a:lnTo>
                  <a:lnTo>
                    <a:pt x="2055" y="1348"/>
                  </a:lnTo>
                  <a:lnTo>
                    <a:pt x="1516" y="1381"/>
                  </a:lnTo>
                  <a:lnTo>
                    <a:pt x="876" y="1415"/>
                  </a:lnTo>
                  <a:lnTo>
                    <a:pt x="540" y="1415"/>
                  </a:lnTo>
                  <a:lnTo>
                    <a:pt x="237" y="1381"/>
                  </a:lnTo>
                  <a:lnTo>
                    <a:pt x="237" y="775"/>
                  </a:lnTo>
                  <a:lnTo>
                    <a:pt x="237" y="506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1415" y="237"/>
                  </a:lnTo>
                  <a:lnTo>
                    <a:pt x="2055" y="237"/>
                  </a:lnTo>
                  <a:lnTo>
                    <a:pt x="2358" y="203"/>
                  </a:lnTo>
                  <a:lnTo>
                    <a:pt x="2661" y="136"/>
                  </a:lnTo>
                  <a:close/>
                  <a:moveTo>
                    <a:pt x="2055" y="1"/>
                  </a:moveTo>
                  <a:lnTo>
                    <a:pt x="1415" y="34"/>
                  </a:lnTo>
                  <a:lnTo>
                    <a:pt x="136" y="34"/>
                  </a:lnTo>
                  <a:lnTo>
                    <a:pt x="102" y="68"/>
                  </a:lnTo>
                  <a:lnTo>
                    <a:pt x="68" y="102"/>
                  </a:lnTo>
                  <a:lnTo>
                    <a:pt x="35" y="439"/>
                  </a:lnTo>
                  <a:lnTo>
                    <a:pt x="1" y="775"/>
                  </a:lnTo>
                  <a:lnTo>
                    <a:pt x="35" y="1415"/>
                  </a:lnTo>
                  <a:lnTo>
                    <a:pt x="1" y="1482"/>
                  </a:lnTo>
                  <a:lnTo>
                    <a:pt x="1" y="1550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169" y="1583"/>
                  </a:lnTo>
                  <a:lnTo>
                    <a:pt x="775" y="1617"/>
                  </a:lnTo>
                  <a:lnTo>
                    <a:pt x="1348" y="1583"/>
                  </a:lnTo>
                  <a:lnTo>
                    <a:pt x="1954" y="1550"/>
                  </a:lnTo>
                  <a:lnTo>
                    <a:pt x="2257" y="1550"/>
                  </a:lnTo>
                  <a:lnTo>
                    <a:pt x="2560" y="1516"/>
                  </a:lnTo>
                  <a:lnTo>
                    <a:pt x="2593" y="1583"/>
                  </a:lnTo>
                  <a:lnTo>
                    <a:pt x="2661" y="1583"/>
                  </a:lnTo>
                  <a:lnTo>
                    <a:pt x="2694" y="1550"/>
                  </a:lnTo>
                  <a:lnTo>
                    <a:pt x="2728" y="1516"/>
                  </a:lnTo>
                  <a:lnTo>
                    <a:pt x="2762" y="809"/>
                  </a:lnTo>
                  <a:lnTo>
                    <a:pt x="2762" y="439"/>
                  </a:lnTo>
                  <a:lnTo>
                    <a:pt x="2694" y="136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05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132291" y="2346579"/>
              <a:ext cx="64000" cy="44625"/>
            </a:xfrm>
            <a:custGeom>
              <a:avLst/>
              <a:gdLst/>
              <a:ahLst/>
              <a:cxnLst/>
              <a:rect l="0" t="0" r="0" b="0"/>
              <a:pathLst>
                <a:path w="2560" h="1785" extrusionOk="0">
                  <a:moveTo>
                    <a:pt x="169" y="203"/>
                  </a:moveTo>
                  <a:lnTo>
                    <a:pt x="405" y="236"/>
                  </a:lnTo>
                  <a:lnTo>
                    <a:pt x="674" y="270"/>
                  </a:lnTo>
                  <a:lnTo>
                    <a:pt x="1179" y="270"/>
                  </a:lnTo>
                  <a:lnTo>
                    <a:pt x="2324" y="371"/>
                  </a:lnTo>
                  <a:lnTo>
                    <a:pt x="2290" y="607"/>
                  </a:lnTo>
                  <a:lnTo>
                    <a:pt x="2290" y="842"/>
                  </a:lnTo>
                  <a:lnTo>
                    <a:pt x="2324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6" y="1549"/>
                  </a:lnTo>
                  <a:lnTo>
                    <a:pt x="236" y="1583"/>
                  </a:lnTo>
                  <a:lnTo>
                    <a:pt x="203" y="876"/>
                  </a:lnTo>
                  <a:lnTo>
                    <a:pt x="169" y="203"/>
                  </a:lnTo>
                  <a:close/>
                  <a:moveTo>
                    <a:pt x="674" y="0"/>
                  </a:moveTo>
                  <a:lnTo>
                    <a:pt x="405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8" y="1583"/>
                  </a:lnTo>
                  <a:lnTo>
                    <a:pt x="101" y="1650"/>
                  </a:lnTo>
                  <a:lnTo>
                    <a:pt x="203" y="1650"/>
                  </a:lnTo>
                  <a:lnTo>
                    <a:pt x="236" y="1617"/>
                  </a:lnTo>
                  <a:lnTo>
                    <a:pt x="472" y="1718"/>
                  </a:lnTo>
                  <a:lnTo>
                    <a:pt x="741" y="1751"/>
                  </a:lnTo>
                  <a:lnTo>
                    <a:pt x="1011" y="1785"/>
                  </a:lnTo>
                  <a:lnTo>
                    <a:pt x="1280" y="1785"/>
                  </a:lnTo>
                  <a:lnTo>
                    <a:pt x="1819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1" y="1751"/>
                  </a:lnTo>
                  <a:lnTo>
                    <a:pt x="2458" y="1785"/>
                  </a:lnTo>
                  <a:lnTo>
                    <a:pt x="2526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2" y="1011"/>
                  </a:lnTo>
                  <a:lnTo>
                    <a:pt x="2458" y="371"/>
                  </a:lnTo>
                  <a:lnTo>
                    <a:pt x="2492" y="304"/>
                  </a:lnTo>
                  <a:lnTo>
                    <a:pt x="2492" y="236"/>
                  </a:lnTo>
                  <a:lnTo>
                    <a:pt x="2458" y="203"/>
                  </a:lnTo>
                  <a:lnTo>
                    <a:pt x="2391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729065" y="2348253"/>
              <a:ext cx="67350" cy="40425"/>
            </a:xfrm>
            <a:custGeom>
              <a:avLst/>
              <a:gdLst/>
              <a:ahLst/>
              <a:cxnLst/>
              <a:rect l="0" t="0" r="0" b="0"/>
              <a:pathLst>
                <a:path w="2694" h="1617" extrusionOk="0">
                  <a:moveTo>
                    <a:pt x="2492" y="203"/>
                  </a:moveTo>
                  <a:lnTo>
                    <a:pt x="2458" y="304"/>
                  </a:lnTo>
                  <a:lnTo>
                    <a:pt x="2458" y="439"/>
                  </a:lnTo>
                  <a:lnTo>
                    <a:pt x="2492" y="708"/>
                  </a:lnTo>
                  <a:lnTo>
                    <a:pt x="2492" y="1078"/>
                  </a:lnTo>
                  <a:lnTo>
                    <a:pt x="2492" y="1280"/>
                  </a:lnTo>
                  <a:lnTo>
                    <a:pt x="2525" y="1482"/>
                  </a:lnTo>
                  <a:lnTo>
                    <a:pt x="1987" y="1415"/>
                  </a:lnTo>
                  <a:lnTo>
                    <a:pt x="1381" y="1381"/>
                  </a:lnTo>
                  <a:lnTo>
                    <a:pt x="236" y="1381"/>
                  </a:lnTo>
                  <a:lnTo>
                    <a:pt x="236" y="1078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236" y="371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69" y="270"/>
                  </a:lnTo>
                  <a:lnTo>
                    <a:pt x="337" y="237"/>
                  </a:lnTo>
                  <a:lnTo>
                    <a:pt x="505" y="203"/>
                  </a:lnTo>
                  <a:lnTo>
                    <a:pt x="673" y="203"/>
                  </a:lnTo>
                  <a:lnTo>
                    <a:pt x="1010" y="237"/>
                  </a:lnTo>
                  <a:lnTo>
                    <a:pt x="2290" y="237"/>
                  </a:lnTo>
                  <a:lnTo>
                    <a:pt x="2492" y="203"/>
                  </a:lnTo>
                  <a:close/>
                  <a:moveTo>
                    <a:pt x="471" y="1"/>
                  </a:moveTo>
                  <a:lnTo>
                    <a:pt x="337" y="34"/>
                  </a:lnTo>
                  <a:lnTo>
                    <a:pt x="202" y="68"/>
                  </a:lnTo>
                  <a:lnTo>
                    <a:pt x="168" y="102"/>
                  </a:lnTo>
                  <a:lnTo>
                    <a:pt x="135" y="136"/>
                  </a:lnTo>
                  <a:lnTo>
                    <a:pt x="67" y="270"/>
                  </a:lnTo>
                  <a:lnTo>
                    <a:pt x="67" y="439"/>
                  </a:lnTo>
                  <a:lnTo>
                    <a:pt x="67" y="775"/>
                  </a:lnTo>
                  <a:lnTo>
                    <a:pt x="67" y="1078"/>
                  </a:lnTo>
                  <a:lnTo>
                    <a:pt x="67" y="1381"/>
                  </a:lnTo>
                  <a:lnTo>
                    <a:pt x="0" y="1449"/>
                  </a:lnTo>
                  <a:lnTo>
                    <a:pt x="0" y="1482"/>
                  </a:lnTo>
                  <a:lnTo>
                    <a:pt x="34" y="1550"/>
                  </a:lnTo>
                  <a:lnTo>
                    <a:pt x="101" y="1583"/>
                  </a:lnTo>
                  <a:lnTo>
                    <a:pt x="168" y="1583"/>
                  </a:lnTo>
                  <a:lnTo>
                    <a:pt x="1381" y="1617"/>
                  </a:lnTo>
                  <a:lnTo>
                    <a:pt x="1987" y="1617"/>
                  </a:lnTo>
                  <a:lnTo>
                    <a:pt x="2559" y="1583"/>
                  </a:lnTo>
                  <a:lnTo>
                    <a:pt x="2593" y="1550"/>
                  </a:lnTo>
                  <a:lnTo>
                    <a:pt x="2593" y="1516"/>
                  </a:lnTo>
                  <a:lnTo>
                    <a:pt x="2626" y="1482"/>
                  </a:lnTo>
                  <a:lnTo>
                    <a:pt x="2694" y="1280"/>
                  </a:lnTo>
                  <a:lnTo>
                    <a:pt x="2694" y="1078"/>
                  </a:lnTo>
                  <a:lnTo>
                    <a:pt x="2660" y="708"/>
                  </a:lnTo>
                  <a:lnTo>
                    <a:pt x="2660" y="439"/>
                  </a:lnTo>
                  <a:lnTo>
                    <a:pt x="2626" y="270"/>
                  </a:lnTo>
                  <a:lnTo>
                    <a:pt x="2593" y="136"/>
                  </a:lnTo>
                  <a:lnTo>
                    <a:pt x="2626" y="136"/>
                  </a:lnTo>
                  <a:lnTo>
                    <a:pt x="2626" y="102"/>
                  </a:lnTo>
                  <a:lnTo>
                    <a:pt x="2559" y="102"/>
                  </a:lnTo>
                  <a:lnTo>
                    <a:pt x="2559" y="68"/>
                  </a:lnTo>
                  <a:lnTo>
                    <a:pt x="2525" y="68"/>
                  </a:lnTo>
                  <a:lnTo>
                    <a:pt x="2256" y="34"/>
                  </a:lnTo>
                  <a:lnTo>
                    <a:pt x="1953" y="1"/>
                  </a:lnTo>
                  <a:lnTo>
                    <a:pt x="1381" y="34"/>
                  </a:lnTo>
                  <a:lnTo>
                    <a:pt x="77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5750090" y="2466104"/>
              <a:ext cx="57275" cy="62300"/>
            </a:xfrm>
            <a:custGeom>
              <a:avLst/>
              <a:gdLst/>
              <a:ahLst/>
              <a:cxnLst/>
              <a:rect l="0" t="0" r="0" b="0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5766090" y="2489679"/>
              <a:ext cx="19375" cy="20225"/>
            </a:xfrm>
            <a:custGeom>
              <a:avLst/>
              <a:gdLst/>
              <a:ahLst/>
              <a:cxnLst/>
              <a:rect l="0" t="0" r="0" b="0"/>
              <a:pathLst>
                <a:path w="775" h="809" extrusionOk="0">
                  <a:moveTo>
                    <a:pt x="337" y="202"/>
                  </a:moveTo>
                  <a:lnTo>
                    <a:pt x="337" y="236"/>
                  </a:lnTo>
                  <a:lnTo>
                    <a:pt x="405" y="269"/>
                  </a:lnTo>
                  <a:lnTo>
                    <a:pt x="539" y="269"/>
                  </a:lnTo>
                  <a:lnTo>
                    <a:pt x="573" y="438"/>
                  </a:lnTo>
                  <a:lnTo>
                    <a:pt x="539" y="505"/>
                  </a:lnTo>
                  <a:lnTo>
                    <a:pt x="506" y="572"/>
                  </a:lnTo>
                  <a:lnTo>
                    <a:pt x="438" y="606"/>
                  </a:lnTo>
                  <a:lnTo>
                    <a:pt x="371" y="640"/>
                  </a:lnTo>
                  <a:lnTo>
                    <a:pt x="304" y="606"/>
                  </a:lnTo>
                  <a:lnTo>
                    <a:pt x="236" y="572"/>
                  </a:lnTo>
                  <a:lnTo>
                    <a:pt x="203" y="505"/>
                  </a:lnTo>
                  <a:lnTo>
                    <a:pt x="203" y="438"/>
                  </a:lnTo>
                  <a:lnTo>
                    <a:pt x="236" y="269"/>
                  </a:lnTo>
                  <a:lnTo>
                    <a:pt x="337" y="202"/>
                  </a:lnTo>
                  <a:close/>
                  <a:moveTo>
                    <a:pt x="337" y="0"/>
                  </a:moveTo>
                  <a:lnTo>
                    <a:pt x="203" y="67"/>
                  </a:lnTo>
                  <a:lnTo>
                    <a:pt x="102" y="168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606"/>
                  </a:lnTo>
                  <a:lnTo>
                    <a:pt x="135" y="741"/>
                  </a:lnTo>
                  <a:lnTo>
                    <a:pt x="236" y="808"/>
                  </a:lnTo>
                  <a:lnTo>
                    <a:pt x="506" y="808"/>
                  </a:lnTo>
                  <a:lnTo>
                    <a:pt x="607" y="741"/>
                  </a:lnTo>
                  <a:lnTo>
                    <a:pt x="708" y="606"/>
                  </a:lnTo>
                  <a:lnTo>
                    <a:pt x="775" y="438"/>
                  </a:lnTo>
                  <a:lnTo>
                    <a:pt x="741" y="269"/>
                  </a:lnTo>
                  <a:lnTo>
                    <a:pt x="708" y="135"/>
                  </a:lnTo>
                  <a:lnTo>
                    <a:pt x="640" y="67"/>
                  </a:lnTo>
                  <a:lnTo>
                    <a:pt x="4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5729890" y="2607504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236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5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5784615" y="2559529"/>
              <a:ext cx="18525" cy="21900"/>
            </a:xfrm>
            <a:custGeom>
              <a:avLst/>
              <a:gdLst/>
              <a:ahLst/>
              <a:cxnLst/>
              <a:rect l="0" t="0" r="0" b="0"/>
              <a:pathLst>
                <a:path w="741" h="876" extrusionOk="0">
                  <a:moveTo>
                    <a:pt x="236" y="1"/>
                  </a:moveTo>
                  <a:lnTo>
                    <a:pt x="169" y="68"/>
                  </a:lnTo>
                  <a:lnTo>
                    <a:pt x="101" y="135"/>
                  </a:lnTo>
                  <a:lnTo>
                    <a:pt x="34" y="337"/>
                  </a:lnTo>
                  <a:lnTo>
                    <a:pt x="0" y="573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438" y="876"/>
                  </a:lnTo>
                  <a:lnTo>
                    <a:pt x="573" y="842"/>
                  </a:lnTo>
                  <a:lnTo>
                    <a:pt x="707" y="775"/>
                  </a:lnTo>
                  <a:lnTo>
                    <a:pt x="741" y="741"/>
                  </a:lnTo>
                  <a:lnTo>
                    <a:pt x="741" y="708"/>
                  </a:lnTo>
                  <a:lnTo>
                    <a:pt x="707" y="640"/>
                  </a:lnTo>
                  <a:lnTo>
                    <a:pt x="606" y="607"/>
                  </a:lnTo>
                  <a:lnTo>
                    <a:pt x="472" y="607"/>
                  </a:lnTo>
                  <a:lnTo>
                    <a:pt x="236" y="640"/>
                  </a:lnTo>
                  <a:lnTo>
                    <a:pt x="270" y="304"/>
                  </a:lnTo>
                  <a:lnTo>
                    <a:pt x="303" y="169"/>
                  </a:lnTo>
                  <a:lnTo>
                    <a:pt x="303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5745040" y="2467779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5757665" y="2535954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5888990" y="2464429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79" y="269"/>
                  </a:lnTo>
                  <a:lnTo>
                    <a:pt x="2357" y="236"/>
                  </a:lnTo>
                  <a:lnTo>
                    <a:pt x="2289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1" y="1885"/>
                  </a:lnTo>
                  <a:lnTo>
                    <a:pt x="2525" y="1313"/>
                  </a:lnTo>
                  <a:lnTo>
                    <a:pt x="2491" y="774"/>
                  </a:lnTo>
                  <a:lnTo>
                    <a:pt x="2458" y="202"/>
                  </a:lnTo>
                  <a:lnTo>
                    <a:pt x="2491" y="168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5830890" y="2536804"/>
              <a:ext cx="58125" cy="62300"/>
            </a:xfrm>
            <a:custGeom>
              <a:avLst/>
              <a:gdLst/>
              <a:ahLst/>
              <a:cxnLst/>
              <a:rect l="0" t="0" r="0" b="0"/>
              <a:pathLst>
                <a:path w="2325" h="2492" extrusionOk="0">
                  <a:moveTo>
                    <a:pt x="1853" y="0"/>
                  </a:moveTo>
                  <a:lnTo>
                    <a:pt x="1381" y="34"/>
                  </a:lnTo>
                  <a:lnTo>
                    <a:pt x="136" y="34"/>
                  </a:lnTo>
                  <a:lnTo>
                    <a:pt x="68" y="68"/>
                  </a:lnTo>
                  <a:lnTo>
                    <a:pt x="35" y="135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35" y="472"/>
                  </a:lnTo>
                  <a:lnTo>
                    <a:pt x="35" y="708"/>
                  </a:lnTo>
                  <a:lnTo>
                    <a:pt x="35" y="1145"/>
                  </a:lnTo>
                  <a:lnTo>
                    <a:pt x="1" y="1718"/>
                  </a:lnTo>
                  <a:lnTo>
                    <a:pt x="35" y="2021"/>
                  </a:lnTo>
                  <a:lnTo>
                    <a:pt x="35" y="2290"/>
                  </a:lnTo>
                  <a:lnTo>
                    <a:pt x="35" y="2357"/>
                  </a:lnTo>
                  <a:lnTo>
                    <a:pt x="35" y="2425"/>
                  </a:lnTo>
                  <a:lnTo>
                    <a:pt x="68" y="2492"/>
                  </a:lnTo>
                  <a:lnTo>
                    <a:pt x="1819" y="2492"/>
                  </a:lnTo>
                  <a:lnTo>
                    <a:pt x="2021" y="2458"/>
                  </a:lnTo>
                  <a:lnTo>
                    <a:pt x="2122" y="2391"/>
                  </a:lnTo>
                  <a:lnTo>
                    <a:pt x="2189" y="2324"/>
                  </a:lnTo>
                  <a:lnTo>
                    <a:pt x="2122" y="2256"/>
                  </a:lnTo>
                  <a:lnTo>
                    <a:pt x="2021" y="2223"/>
                  </a:lnTo>
                  <a:lnTo>
                    <a:pt x="1819" y="2189"/>
                  </a:lnTo>
                  <a:lnTo>
                    <a:pt x="1415" y="2223"/>
                  </a:lnTo>
                  <a:lnTo>
                    <a:pt x="237" y="2256"/>
                  </a:lnTo>
                  <a:lnTo>
                    <a:pt x="270" y="1987"/>
                  </a:lnTo>
                  <a:lnTo>
                    <a:pt x="270" y="1718"/>
                  </a:lnTo>
                  <a:lnTo>
                    <a:pt x="270" y="1145"/>
                  </a:lnTo>
                  <a:lnTo>
                    <a:pt x="270" y="708"/>
                  </a:lnTo>
                  <a:lnTo>
                    <a:pt x="270" y="472"/>
                  </a:lnTo>
                  <a:lnTo>
                    <a:pt x="237" y="270"/>
                  </a:lnTo>
                  <a:lnTo>
                    <a:pt x="1954" y="270"/>
                  </a:lnTo>
                  <a:lnTo>
                    <a:pt x="2156" y="202"/>
                  </a:lnTo>
                  <a:lnTo>
                    <a:pt x="2223" y="169"/>
                  </a:lnTo>
                  <a:lnTo>
                    <a:pt x="2324" y="101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0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5835940" y="2487979"/>
              <a:ext cx="22750" cy="18550"/>
            </a:xfrm>
            <a:custGeom>
              <a:avLst/>
              <a:gdLst/>
              <a:ahLst/>
              <a:cxnLst/>
              <a:rect l="0" t="0" r="0" b="0"/>
              <a:pathLst>
                <a:path w="910" h="742" extrusionOk="0">
                  <a:moveTo>
                    <a:pt x="506" y="169"/>
                  </a:moveTo>
                  <a:lnTo>
                    <a:pt x="641" y="203"/>
                  </a:lnTo>
                  <a:lnTo>
                    <a:pt x="742" y="236"/>
                  </a:lnTo>
                  <a:lnTo>
                    <a:pt x="674" y="337"/>
                  </a:lnTo>
                  <a:lnTo>
                    <a:pt x="540" y="405"/>
                  </a:lnTo>
                  <a:lnTo>
                    <a:pt x="270" y="405"/>
                  </a:lnTo>
                  <a:lnTo>
                    <a:pt x="270" y="203"/>
                  </a:lnTo>
                  <a:lnTo>
                    <a:pt x="371" y="203"/>
                  </a:lnTo>
                  <a:lnTo>
                    <a:pt x="506" y="169"/>
                  </a:lnTo>
                  <a:close/>
                  <a:moveTo>
                    <a:pt x="506" y="1"/>
                  </a:moveTo>
                  <a:lnTo>
                    <a:pt x="371" y="34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36"/>
                  </a:lnTo>
                  <a:lnTo>
                    <a:pt x="102" y="371"/>
                  </a:lnTo>
                  <a:lnTo>
                    <a:pt x="35" y="405"/>
                  </a:lnTo>
                  <a:lnTo>
                    <a:pt x="1" y="438"/>
                  </a:lnTo>
                  <a:lnTo>
                    <a:pt x="1" y="506"/>
                  </a:lnTo>
                  <a:lnTo>
                    <a:pt x="68" y="539"/>
                  </a:lnTo>
                  <a:lnTo>
                    <a:pt x="68" y="573"/>
                  </a:lnTo>
                  <a:lnTo>
                    <a:pt x="102" y="640"/>
                  </a:lnTo>
                  <a:lnTo>
                    <a:pt x="102" y="708"/>
                  </a:lnTo>
                  <a:lnTo>
                    <a:pt x="169" y="741"/>
                  </a:lnTo>
                  <a:lnTo>
                    <a:pt x="203" y="741"/>
                  </a:lnTo>
                  <a:lnTo>
                    <a:pt x="237" y="708"/>
                  </a:lnTo>
                  <a:lnTo>
                    <a:pt x="270" y="674"/>
                  </a:lnTo>
                  <a:lnTo>
                    <a:pt x="270" y="640"/>
                  </a:lnTo>
                  <a:lnTo>
                    <a:pt x="270" y="573"/>
                  </a:lnTo>
                  <a:lnTo>
                    <a:pt x="506" y="573"/>
                  </a:lnTo>
                  <a:lnTo>
                    <a:pt x="674" y="539"/>
                  </a:lnTo>
                  <a:lnTo>
                    <a:pt x="775" y="472"/>
                  </a:lnTo>
                  <a:lnTo>
                    <a:pt x="843" y="405"/>
                  </a:lnTo>
                  <a:lnTo>
                    <a:pt x="910" y="304"/>
                  </a:lnTo>
                  <a:lnTo>
                    <a:pt x="910" y="203"/>
                  </a:lnTo>
                  <a:lnTo>
                    <a:pt x="910" y="169"/>
                  </a:lnTo>
                  <a:lnTo>
                    <a:pt x="876" y="135"/>
                  </a:lnTo>
                  <a:lnTo>
                    <a:pt x="708" y="34"/>
                  </a:lnTo>
                  <a:lnTo>
                    <a:pt x="50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5816590" y="2465254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5979889" y="2689154"/>
              <a:ext cx="22750" cy="15175"/>
            </a:xfrm>
            <a:custGeom>
              <a:avLst/>
              <a:gdLst/>
              <a:ahLst/>
              <a:cxnLst/>
              <a:rect l="0" t="0" r="0" b="0"/>
              <a:pathLst>
                <a:path w="910" h="607" extrusionOk="0">
                  <a:moveTo>
                    <a:pt x="438" y="0"/>
                  </a:moveTo>
                  <a:lnTo>
                    <a:pt x="303" y="68"/>
                  </a:lnTo>
                  <a:lnTo>
                    <a:pt x="202" y="202"/>
                  </a:lnTo>
                  <a:lnTo>
                    <a:pt x="101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72" y="236"/>
                  </a:lnTo>
                  <a:lnTo>
                    <a:pt x="606" y="404"/>
                  </a:lnTo>
                  <a:lnTo>
                    <a:pt x="775" y="573"/>
                  </a:lnTo>
                  <a:lnTo>
                    <a:pt x="808" y="606"/>
                  </a:lnTo>
                  <a:lnTo>
                    <a:pt x="876" y="573"/>
                  </a:lnTo>
                  <a:lnTo>
                    <a:pt x="909" y="539"/>
                  </a:lnTo>
                  <a:lnTo>
                    <a:pt x="876" y="472"/>
                  </a:lnTo>
                  <a:lnTo>
                    <a:pt x="741" y="303"/>
                  </a:lnTo>
                  <a:lnTo>
                    <a:pt x="573" y="135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5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6049739" y="2427379"/>
              <a:ext cx="28650" cy="20225"/>
            </a:xfrm>
            <a:custGeom>
              <a:avLst/>
              <a:gdLst/>
              <a:ahLst/>
              <a:cxnLst/>
              <a:rect l="0" t="0" r="0" b="0"/>
              <a:pathLst>
                <a:path w="1146" h="809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69"/>
                  </a:lnTo>
                  <a:lnTo>
                    <a:pt x="68" y="270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371" y="775"/>
                  </a:lnTo>
                  <a:lnTo>
                    <a:pt x="438" y="809"/>
                  </a:lnTo>
                  <a:lnTo>
                    <a:pt x="506" y="775"/>
                  </a:lnTo>
                  <a:lnTo>
                    <a:pt x="539" y="708"/>
                  </a:lnTo>
                  <a:lnTo>
                    <a:pt x="539" y="674"/>
                  </a:lnTo>
                  <a:lnTo>
                    <a:pt x="506" y="640"/>
                  </a:lnTo>
                  <a:lnTo>
                    <a:pt x="304" y="472"/>
                  </a:lnTo>
                  <a:lnTo>
                    <a:pt x="674" y="438"/>
                  </a:lnTo>
                  <a:lnTo>
                    <a:pt x="1044" y="405"/>
                  </a:lnTo>
                  <a:lnTo>
                    <a:pt x="1112" y="371"/>
                  </a:lnTo>
                  <a:lnTo>
                    <a:pt x="1145" y="304"/>
                  </a:lnTo>
                  <a:lnTo>
                    <a:pt x="1112" y="236"/>
                  </a:lnTo>
                  <a:lnTo>
                    <a:pt x="1044" y="203"/>
                  </a:lnTo>
                  <a:lnTo>
                    <a:pt x="674" y="236"/>
                  </a:lnTo>
                  <a:lnTo>
                    <a:pt x="304" y="304"/>
                  </a:lnTo>
                  <a:lnTo>
                    <a:pt x="438" y="135"/>
                  </a:lnTo>
                  <a:lnTo>
                    <a:pt x="438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5938640" y="2604129"/>
              <a:ext cx="155750" cy="69900"/>
            </a:xfrm>
            <a:custGeom>
              <a:avLst/>
              <a:gdLst/>
              <a:ahLst/>
              <a:cxnLst/>
              <a:rect l="0" t="0" r="0" b="0"/>
              <a:pathLst>
                <a:path w="6230" h="2796" extrusionOk="0">
                  <a:moveTo>
                    <a:pt x="3839" y="1"/>
                  </a:moveTo>
                  <a:lnTo>
                    <a:pt x="1953" y="35"/>
                  </a:lnTo>
                  <a:lnTo>
                    <a:pt x="1011" y="35"/>
                  </a:lnTo>
                  <a:lnTo>
                    <a:pt x="539" y="102"/>
                  </a:lnTo>
                  <a:lnTo>
                    <a:pt x="101" y="203"/>
                  </a:lnTo>
                  <a:lnTo>
                    <a:pt x="68" y="237"/>
                  </a:lnTo>
                  <a:lnTo>
                    <a:pt x="101" y="270"/>
                  </a:lnTo>
                  <a:lnTo>
                    <a:pt x="135" y="270"/>
                  </a:lnTo>
                  <a:lnTo>
                    <a:pt x="34" y="506"/>
                  </a:lnTo>
                  <a:lnTo>
                    <a:pt x="0" y="775"/>
                  </a:lnTo>
                  <a:lnTo>
                    <a:pt x="0" y="1314"/>
                  </a:lnTo>
                  <a:lnTo>
                    <a:pt x="34" y="1954"/>
                  </a:lnTo>
                  <a:lnTo>
                    <a:pt x="135" y="2593"/>
                  </a:lnTo>
                  <a:lnTo>
                    <a:pt x="169" y="2627"/>
                  </a:lnTo>
                  <a:lnTo>
                    <a:pt x="202" y="2661"/>
                  </a:lnTo>
                  <a:lnTo>
                    <a:pt x="303" y="2661"/>
                  </a:lnTo>
                  <a:lnTo>
                    <a:pt x="977" y="2762"/>
                  </a:lnTo>
                  <a:lnTo>
                    <a:pt x="1684" y="2795"/>
                  </a:lnTo>
                  <a:lnTo>
                    <a:pt x="2391" y="2762"/>
                  </a:lnTo>
                  <a:lnTo>
                    <a:pt x="3098" y="2728"/>
                  </a:lnTo>
                  <a:lnTo>
                    <a:pt x="4478" y="2661"/>
                  </a:lnTo>
                  <a:lnTo>
                    <a:pt x="5185" y="2627"/>
                  </a:lnTo>
                  <a:lnTo>
                    <a:pt x="5892" y="2661"/>
                  </a:lnTo>
                  <a:lnTo>
                    <a:pt x="5926" y="2728"/>
                  </a:lnTo>
                  <a:lnTo>
                    <a:pt x="6027" y="2728"/>
                  </a:lnTo>
                  <a:lnTo>
                    <a:pt x="6094" y="2694"/>
                  </a:lnTo>
                  <a:lnTo>
                    <a:pt x="6128" y="2627"/>
                  </a:lnTo>
                  <a:lnTo>
                    <a:pt x="6195" y="1348"/>
                  </a:lnTo>
                  <a:lnTo>
                    <a:pt x="6229" y="708"/>
                  </a:lnTo>
                  <a:lnTo>
                    <a:pt x="6229" y="405"/>
                  </a:lnTo>
                  <a:lnTo>
                    <a:pt x="6195" y="102"/>
                  </a:lnTo>
                  <a:lnTo>
                    <a:pt x="6162" y="68"/>
                  </a:lnTo>
                  <a:lnTo>
                    <a:pt x="6128" y="35"/>
                  </a:lnTo>
                  <a:lnTo>
                    <a:pt x="6094" y="68"/>
                  </a:lnTo>
                  <a:lnTo>
                    <a:pt x="6061" y="102"/>
                  </a:lnTo>
                  <a:lnTo>
                    <a:pt x="5960" y="641"/>
                  </a:lnTo>
                  <a:lnTo>
                    <a:pt x="5926" y="1247"/>
                  </a:lnTo>
                  <a:lnTo>
                    <a:pt x="5892" y="2425"/>
                  </a:lnTo>
                  <a:lnTo>
                    <a:pt x="5185" y="2391"/>
                  </a:lnTo>
                  <a:lnTo>
                    <a:pt x="4512" y="2391"/>
                  </a:lnTo>
                  <a:lnTo>
                    <a:pt x="3132" y="2459"/>
                  </a:lnTo>
                  <a:lnTo>
                    <a:pt x="1751" y="2526"/>
                  </a:lnTo>
                  <a:lnTo>
                    <a:pt x="1044" y="2560"/>
                  </a:lnTo>
                  <a:lnTo>
                    <a:pt x="371" y="2526"/>
                  </a:lnTo>
                  <a:lnTo>
                    <a:pt x="270" y="1920"/>
                  </a:lnTo>
                  <a:lnTo>
                    <a:pt x="236" y="1314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169" y="270"/>
                  </a:lnTo>
                  <a:lnTo>
                    <a:pt x="505" y="304"/>
                  </a:lnTo>
                  <a:lnTo>
                    <a:pt x="1482" y="304"/>
                  </a:lnTo>
                  <a:lnTo>
                    <a:pt x="2122" y="270"/>
                  </a:lnTo>
                  <a:lnTo>
                    <a:pt x="2761" y="237"/>
                  </a:lnTo>
                  <a:lnTo>
                    <a:pt x="4108" y="203"/>
                  </a:lnTo>
                  <a:lnTo>
                    <a:pt x="5354" y="203"/>
                  </a:lnTo>
                  <a:lnTo>
                    <a:pt x="5623" y="237"/>
                  </a:lnTo>
                  <a:lnTo>
                    <a:pt x="5724" y="237"/>
                  </a:lnTo>
                  <a:lnTo>
                    <a:pt x="5791" y="270"/>
                  </a:lnTo>
                  <a:lnTo>
                    <a:pt x="5859" y="304"/>
                  </a:lnTo>
                  <a:lnTo>
                    <a:pt x="5892" y="304"/>
                  </a:lnTo>
                  <a:lnTo>
                    <a:pt x="5960" y="270"/>
                  </a:lnTo>
                  <a:lnTo>
                    <a:pt x="5960" y="203"/>
                  </a:lnTo>
                  <a:lnTo>
                    <a:pt x="5926" y="102"/>
                  </a:lnTo>
                  <a:lnTo>
                    <a:pt x="5859" y="68"/>
                  </a:lnTo>
                  <a:lnTo>
                    <a:pt x="5791" y="35"/>
                  </a:lnTo>
                  <a:lnTo>
                    <a:pt x="56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5744215" y="2620129"/>
              <a:ext cx="22750" cy="13500"/>
            </a:xfrm>
            <a:custGeom>
              <a:avLst/>
              <a:gdLst/>
              <a:ahLst/>
              <a:cxnLst/>
              <a:rect l="0" t="0" r="0" b="0"/>
              <a:pathLst>
                <a:path w="910" h="540" extrusionOk="0">
                  <a:moveTo>
                    <a:pt x="741" y="1"/>
                  </a:moveTo>
                  <a:lnTo>
                    <a:pt x="573" y="34"/>
                  </a:lnTo>
                  <a:lnTo>
                    <a:pt x="404" y="102"/>
                  </a:lnTo>
                  <a:lnTo>
                    <a:pt x="67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405"/>
                  </a:lnTo>
                  <a:lnTo>
                    <a:pt x="67" y="438"/>
                  </a:lnTo>
                  <a:lnTo>
                    <a:pt x="775" y="539"/>
                  </a:lnTo>
                  <a:lnTo>
                    <a:pt x="842" y="539"/>
                  </a:lnTo>
                  <a:lnTo>
                    <a:pt x="876" y="506"/>
                  </a:lnTo>
                  <a:lnTo>
                    <a:pt x="909" y="472"/>
                  </a:lnTo>
                  <a:lnTo>
                    <a:pt x="909" y="438"/>
                  </a:lnTo>
                  <a:lnTo>
                    <a:pt x="876" y="371"/>
                  </a:lnTo>
                  <a:lnTo>
                    <a:pt x="842" y="337"/>
                  </a:lnTo>
                  <a:lnTo>
                    <a:pt x="505" y="270"/>
                  </a:lnTo>
                  <a:lnTo>
                    <a:pt x="674" y="203"/>
                  </a:lnTo>
                  <a:lnTo>
                    <a:pt x="775" y="102"/>
                  </a:lnTo>
                  <a:lnTo>
                    <a:pt x="808" y="34"/>
                  </a:lnTo>
                  <a:lnTo>
                    <a:pt x="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6030389" y="2712729"/>
              <a:ext cx="64000" cy="41250"/>
            </a:xfrm>
            <a:custGeom>
              <a:avLst/>
              <a:gdLst/>
              <a:ahLst/>
              <a:cxnLst/>
              <a:rect l="0" t="0" r="0" b="0"/>
              <a:pathLst>
                <a:path w="2560" h="1650" extrusionOk="0">
                  <a:moveTo>
                    <a:pt x="371" y="0"/>
                  </a:moveTo>
                  <a:lnTo>
                    <a:pt x="34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68" y="202"/>
                  </a:lnTo>
                  <a:lnTo>
                    <a:pt x="707" y="236"/>
                  </a:lnTo>
                  <a:lnTo>
                    <a:pt x="1347" y="236"/>
                  </a:lnTo>
                  <a:lnTo>
                    <a:pt x="1818" y="269"/>
                  </a:lnTo>
                  <a:lnTo>
                    <a:pt x="2323" y="269"/>
                  </a:lnTo>
                  <a:lnTo>
                    <a:pt x="2391" y="539"/>
                  </a:lnTo>
                  <a:lnTo>
                    <a:pt x="2391" y="842"/>
                  </a:lnTo>
                  <a:lnTo>
                    <a:pt x="2357" y="1414"/>
                  </a:lnTo>
                  <a:lnTo>
                    <a:pt x="404" y="1414"/>
                  </a:lnTo>
                  <a:lnTo>
                    <a:pt x="169" y="1481"/>
                  </a:lnTo>
                  <a:lnTo>
                    <a:pt x="135" y="1515"/>
                  </a:lnTo>
                  <a:lnTo>
                    <a:pt x="169" y="1549"/>
                  </a:lnTo>
                  <a:lnTo>
                    <a:pt x="404" y="1616"/>
                  </a:lnTo>
                  <a:lnTo>
                    <a:pt x="1212" y="1616"/>
                  </a:lnTo>
                  <a:lnTo>
                    <a:pt x="2458" y="1650"/>
                  </a:lnTo>
                  <a:lnTo>
                    <a:pt x="2525" y="1616"/>
                  </a:lnTo>
                  <a:lnTo>
                    <a:pt x="2559" y="1549"/>
                  </a:lnTo>
                  <a:lnTo>
                    <a:pt x="2559" y="1212"/>
                  </a:lnTo>
                  <a:lnTo>
                    <a:pt x="2525" y="875"/>
                  </a:lnTo>
                  <a:lnTo>
                    <a:pt x="2391" y="236"/>
                  </a:lnTo>
                  <a:lnTo>
                    <a:pt x="2458" y="236"/>
                  </a:lnTo>
                  <a:lnTo>
                    <a:pt x="2492" y="168"/>
                  </a:lnTo>
                  <a:lnTo>
                    <a:pt x="2458" y="135"/>
                  </a:lnTo>
                  <a:lnTo>
                    <a:pt x="2424" y="101"/>
                  </a:lnTo>
                  <a:lnTo>
                    <a:pt x="2357" y="101"/>
                  </a:lnTo>
                  <a:lnTo>
                    <a:pt x="2357" y="34"/>
                  </a:lnTo>
                  <a:lnTo>
                    <a:pt x="2323" y="0"/>
                  </a:lnTo>
                  <a:lnTo>
                    <a:pt x="2290" y="0"/>
                  </a:lnTo>
                  <a:lnTo>
                    <a:pt x="2290" y="34"/>
                  </a:lnTo>
                  <a:lnTo>
                    <a:pt x="2290" y="67"/>
                  </a:lnTo>
                  <a:lnTo>
                    <a:pt x="2054" y="34"/>
                  </a:lnTo>
                  <a:lnTo>
                    <a:pt x="18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5957989" y="2678204"/>
              <a:ext cx="62325" cy="74950"/>
            </a:xfrm>
            <a:custGeom>
              <a:avLst/>
              <a:gdLst/>
              <a:ahLst/>
              <a:cxnLst/>
              <a:rect l="0" t="0" r="0" b="0"/>
              <a:pathLst>
                <a:path w="2493" h="2998" extrusionOk="0">
                  <a:moveTo>
                    <a:pt x="270" y="1482"/>
                  </a:moveTo>
                  <a:lnTo>
                    <a:pt x="506" y="1549"/>
                  </a:lnTo>
                  <a:lnTo>
                    <a:pt x="708" y="1583"/>
                  </a:lnTo>
                  <a:lnTo>
                    <a:pt x="1179" y="1617"/>
                  </a:lnTo>
                  <a:lnTo>
                    <a:pt x="1718" y="1650"/>
                  </a:lnTo>
                  <a:lnTo>
                    <a:pt x="1987" y="1650"/>
                  </a:lnTo>
                  <a:lnTo>
                    <a:pt x="2257" y="1617"/>
                  </a:lnTo>
                  <a:lnTo>
                    <a:pt x="2257" y="2155"/>
                  </a:lnTo>
                  <a:lnTo>
                    <a:pt x="2257" y="2391"/>
                  </a:lnTo>
                  <a:lnTo>
                    <a:pt x="2257" y="2660"/>
                  </a:lnTo>
                  <a:lnTo>
                    <a:pt x="1785" y="2660"/>
                  </a:lnTo>
                  <a:lnTo>
                    <a:pt x="1348" y="2694"/>
                  </a:lnTo>
                  <a:lnTo>
                    <a:pt x="809" y="2728"/>
                  </a:lnTo>
                  <a:lnTo>
                    <a:pt x="540" y="2761"/>
                  </a:lnTo>
                  <a:lnTo>
                    <a:pt x="304" y="2795"/>
                  </a:lnTo>
                  <a:lnTo>
                    <a:pt x="278" y="2821"/>
                  </a:lnTo>
                  <a:lnTo>
                    <a:pt x="278" y="2821"/>
                  </a:lnTo>
                  <a:lnTo>
                    <a:pt x="304" y="2559"/>
                  </a:lnTo>
                  <a:lnTo>
                    <a:pt x="304" y="2189"/>
                  </a:lnTo>
                  <a:lnTo>
                    <a:pt x="270" y="1482"/>
                  </a:lnTo>
                  <a:close/>
                  <a:moveTo>
                    <a:pt x="1718" y="1"/>
                  </a:moveTo>
                  <a:lnTo>
                    <a:pt x="1146" y="34"/>
                  </a:lnTo>
                  <a:lnTo>
                    <a:pt x="674" y="68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36" y="68"/>
                  </a:lnTo>
                  <a:lnTo>
                    <a:pt x="35" y="405"/>
                  </a:lnTo>
                  <a:lnTo>
                    <a:pt x="35" y="708"/>
                  </a:lnTo>
                  <a:lnTo>
                    <a:pt x="35" y="1381"/>
                  </a:lnTo>
                  <a:lnTo>
                    <a:pt x="1" y="2155"/>
                  </a:lnTo>
                  <a:lnTo>
                    <a:pt x="35" y="2526"/>
                  </a:lnTo>
                  <a:lnTo>
                    <a:pt x="68" y="2930"/>
                  </a:lnTo>
                  <a:lnTo>
                    <a:pt x="136" y="2963"/>
                  </a:lnTo>
                  <a:lnTo>
                    <a:pt x="169" y="2997"/>
                  </a:lnTo>
                  <a:lnTo>
                    <a:pt x="237" y="2963"/>
                  </a:lnTo>
                  <a:lnTo>
                    <a:pt x="270" y="2896"/>
                  </a:lnTo>
                  <a:lnTo>
                    <a:pt x="276" y="2835"/>
                  </a:lnTo>
                  <a:lnTo>
                    <a:pt x="304" y="2862"/>
                  </a:lnTo>
                  <a:lnTo>
                    <a:pt x="540" y="2896"/>
                  </a:lnTo>
                  <a:lnTo>
                    <a:pt x="1348" y="2896"/>
                  </a:lnTo>
                  <a:lnTo>
                    <a:pt x="1819" y="2862"/>
                  </a:lnTo>
                  <a:lnTo>
                    <a:pt x="2290" y="2829"/>
                  </a:lnTo>
                  <a:lnTo>
                    <a:pt x="2324" y="2896"/>
                  </a:lnTo>
                  <a:lnTo>
                    <a:pt x="2358" y="2930"/>
                  </a:lnTo>
                  <a:lnTo>
                    <a:pt x="2391" y="2896"/>
                  </a:lnTo>
                  <a:lnTo>
                    <a:pt x="2425" y="2829"/>
                  </a:lnTo>
                  <a:lnTo>
                    <a:pt x="2459" y="2761"/>
                  </a:lnTo>
                  <a:lnTo>
                    <a:pt x="2425" y="2694"/>
                  </a:lnTo>
                  <a:lnTo>
                    <a:pt x="2459" y="2425"/>
                  </a:lnTo>
                  <a:lnTo>
                    <a:pt x="2492" y="2155"/>
                  </a:lnTo>
                  <a:lnTo>
                    <a:pt x="2492" y="1617"/>
                  </a:lnTo>
                  <a:lnTo>
                    <a:pt x="2492" y="876"/>
                  </a:lnTo>
                  <a:lnTo>
                    <a:pt x="2492" y="506"/>
                  </a:lnTo>
                  <a:lnTo>
                    <a:pt x="2425" y="135"/>
                  </a:lnTo>
                  <a:lnTo>
                    <a:pt x="2391" y="135"/>
                  </a:lnTo>
                  <a:lnTo>
                    <a:pt x="2324" y="438"/>
                  </a:lnTo>
                  <a:lnTo>
                    <a:pt x="2290" y="775"/>
                  </a:lnTo>
                  <a:lnTo>
                    <a:pt x="2290" y="1415"/>
                  </a:lnTo>
                  <a:lnTo>
                    <a:pt x="2290" y="1448"/>
                  </a:lnTo>
                  <a:lnTo>
                    <a:pt x="2021" y="1415"/>
                  </a:lnTo>
                  <a:lnTo>
                    <a:pt x="1718" y="1381"/>
                  </a:lnTo>
                  <a:lnTo>
                    <a:pt x="1179" y="1381"/>
                  </a:lnTo>
                  <a:lnTo>
                    <a:pt x="708" y="1347"/>
                  </a:lnTo>
                  <a:lnTo>
                    <a:pt x="472" y="1347"/>
                  </a:lnTo>
                  <a:lnTo>
                    <a:pt x="270" y="1381"/>
                  </a:lnTo>
                  <a:lnTo>
                    <a:pt x="270" y="842"/>
                  </a:lnTo>
                  <a:lnTo>
                    <a:pt x="270" y="573"/>
                  </a:lnTo>
                  <a:lnTo>
                    <a:pt x="237" y="304"/>
                  </a:lnTo>
                  <a:lnTo>
                    <a:pt x="775" y="270"/>
                  </a:lnTo>
                  <a:lnTo>
                    <a:pt x="1280" y="236"/>
                  </a:lnTo>
                  <a:lnTo>
                    <a:pt x="1785" y="203"/>
                  </a:lnTo>
                  <a:lnTo>
                    <a:pt x="2290" y="169"/>
                  </a:lnTo>
                  <a:lnTo>
                    <a:pt x="2358" y="135"/>
                  </a:lnTo>
                  <a:lnTo>
                    <a:pt x="2358" y="68"/>
                  </a:lnTo>
                  <a:lnTo>
                    <a:pt x="23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6028690" y="2718604"/>
              <a:ext cx="4250" cy="35375"/>
            </a:xfrm>
            <a:custGeom>
              <a:avLst/>
              <a:gdLst/>
              <a:ahLst/>
              <a:cxnLst/>
              <a:rect l="0" t="0" r="0" b="0"/>
              <a:pathLst>
                <a:path w="170" h="1415" extrusionOk="0">
                  <a:moveTo>
                    <a:pt x="102" y="1"/>
                  </a:moveTo>
                  <a:lnTo>
                    <a:pt x="35" y="102"/>
                  </a:lnTo>
                  <a:lnTo>
                    <a:pt x="1" y="236"/>
                  </a:lnTo>
                  <a:lnTo>
                    <a:pt x="1" y="506"/>
                  </a:lnTo>
                  <a:lnTo>
                    <a:pt x="1" y="1314"/>
                  </a:lnTo>
                  <a:lnTo>
                    <a:pt x="1" y="1381"/>
                  </a:lnTo>
                  <a:lnTo>
                    <a:pt x="68" y="1415"/>
                  </a:lnTo>
                  <a:lnTo>
                    <a:pt x="136" y="1381"/>
                  </a:lnTo>
                  <a:lnTo>
                    <a:pt x="169" y="1314"/>
                  </a:lnTo>
                  <a:lnTo>
                    <a:pt x="169" y="506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6053939" y="2723654"/>
              <a:ext cx="14350" cy="19400"/>
            </a:xfrm>
            <a:custGeom>
              <a:avLst/>
              <a:gdLst/>
              <a:ahLst/>
              <a:cxnLst/>
              <a:rect l="0" t="0" r="0" b="0"/>
              <a:pathLst>
                <a:path w="574" h="776" extrusionOk="0">
                  <a:moveTo>
                    <a:pt x="169" y="1"/>
                  </a:moveTo>
                  <a:lnTo>
                    <a:pt x="136" y="68"/>
                  </a:lnTo>
                  <a:lnTo>
                    <a:pt x="136" y="135"/>
                  </a:lnTo>
                  <a:lnTo>
                    <a:pt x="169" y="203"/>
                  </a:lnTo>
                  <a:lnTo>
                    <a:pt x="237" y="270"/>
                  </a:lnTo>
                  <a:lnTo>
                    <a:pt x="304" y="337"/>
                  </a:lnTo>
                  <a:lnTo>
                    <a:pt x="270" y="371"/>
                  </a:lnTo>
                  <a:lnTo>
                    <a:pt x="35" y="573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6" y="775"/>
                  </a:lnTo>
                  <a:lnTo>
                    <a:pt x="169" y="775"/>
                  </a:lnTo>
                  <a:lnTo>
                    <a:pt x="203" y="741"/>
                  </a:lnTo>
                  <a:lnTo>
                    <a:pt x="405" y="539"/>
                  </a:lnTo>
                  <a:lnTo>
                    <a:pt x="506" y="438"/>
                  </a:lnTo>
                  <a:lnTo>
                    <a:pt x="540" y="405"/>
                  </a:lnTo>
                  <a:lnTo>
                    <a:pt x="573" y="337"/>
                  </a:lnTo>
                  <a:lnTo>
                    <a:pt x="573" y="304"/>
                  </a:lnTo>
                  <a:lnTo>
                    <a:pt x="540" y="236"/>
                  </a:lnTo>
                  <a:lnTo>
                    <a:pt x="439" y="135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6056464" y="2501454"/>
              <a:ext cx="27825" cy="22750"/>
            </a:xfrm>
            <a:custGeom>
              <a:avLst/>
              <a:gdLst/>
              <a:ahLst/>
              <a:cxnLst/>
              <a:rect l="0" t="0" r="0" b="0"/>
              <a:pathLst>
                <a:path w="1113" h="910" extrusionOk="0">
                  <a:moveTo>
                    <a:pt x="944" y="0"/>
                  </a:moveTo>
                  <a:lnTo>
                    <a:pt x="876" y="34"/>
                  </a:lnTo>
                  <a:lnTo>
                    <a:pt x="876" y="101"/>
                  </a:lnTo>
                  <a:lnTo>
                    <a:pt x="876" y="236"/>
                  </a:lnTo>
                  <a:lnTo>
                    <a:pt x="843" y="337"/>
                  </a:lnTo>
                  <a:lnTo>
                    <a:pt x="775" y="438"/>
                  </a:lnTo>
                  <a:lnTo>
                    <a:pt x="641" y="472"/>
                  </a:lnTo>
                  <a:lnTo>
                    <a:pt x="405" y="472"/>
                  </a:lnTo>
                  <a:lnTo>
                    <a:pt x="405" y="404"/>
                  </a:lnTo>
                  <a:lnTo>
                    <a:pt x="405" y="337"/>
                  </a:lnTo>
                  <a:lnTo>
                    <a:pt x="439" y="236"/>
                  </a:lnTo>
                  <a:lnTo>
                    <a:pt x="439" y="202"/>
                  </a:lnTo>
                  <a:lnTo>
                    <a:pt x="371" y="202"/>
                  </a:lnTo>
                  <a:lnTo>
                    <a:pt x="237" y="303"/>
                  </a:lnTo>
                  <a:lnTo>
                    <a:pt x="68" y="337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909"/>
                  </a:lnTo>
                  <a:lnTo>
                    <a:pt x="371" y="909"/>
                  </a:lnTo>
                  <a:lnTo>
                    <a:pt x="405" y="876"/>
                  </a:lnTo>
                  <a:lnTo>
                    <a:pt x="405" y="808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809" y="640"/>
                  </a:lnTo>
                  <a:lnTo>
                    <a:pt x="944" y="539"/>
                  </a:lnTo>
                  <a:lnTo>
                    <a:pt x="1045" y="371"/>
                  </a:lnTo>
                  <a:lnTo>
                    <a:pt x="1112" y="236"/>
                  </a:lnTo>
                  <a:lnTo>
                    <a:pt x="1078" y="68"/>
                  </a:lnTo>
                  <a:lnTo>
                    <a:pt x="10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5990815" y="2395404"/>
              <a:ext cx="101875" cy="63150"/>
            </a:xfrm>
            <a:custGeom>
              <a:avLst/>
              <a:gdLst/>
              <a:ahLst/>
              <a:cxnLst/>
              <a:rect l="0" t="0" r="0" b="0"/>
              <a:pathLst>
                <a:path w="4075" h="2526" extrusionOk="0">
                  <a:moveTo>
                    <a:pt x="2930" y="236"/>
                  </a:moveTo>
                  <a:lnTo>
                    <a:pt x="3839" y="270"/>
                  </a:lnTo>
                  <a:lnTo>
                    <a:pt x="3839" y="1280"/>
                  </a:lnTo>
                  <a:lnTo>
                    <a:pt x="3873" y="2256"/>
                  </a:lnTo>
                  <a:lnTo>
                    <a:pt x="2055" y="2189"/>
                  </a:lnTo>
                  <a:lnTo>
                    <a:pt x="1112" y="2189"/>
                  </a:lnTo>
                  <a:lnTo>
                    <a:pt x="237" y="2222"/>
                  </a:lnTo>
                  <a:lnTo>
                    <a:pt x="203" y="2222"/>
                  </a:lnTo>
                  <a:lnTo>
                    <a:pt x="237" y="2189"/>
                  </a:lnTo>
                  <a:lnTo>
                    <a:pt x="237" y="1953"/>
                  </a:lnTo>
                  <a:lnTo>
                    <a:pt x="237" y="1717"/>
                  </a:lnTo>
                  <a:lnTo>
                    <a:pt x="203" y="1246"/>
                  </a:lnTo>
                  <a:lnTo>
                    <a:pt x="203" y="741"/>
                  </a:lnTo>
                  <a:lnTo>
                    <a:pt x="237" y="236"/>
                  </a:lnTo>
                  <a:close/>
                  <a:moveTo>
                    <a:pt x="1112" y="0"/>
                  </a:moveTo>
                  <a:lnTo>
                    <a:pt x="237" y="68"/>
                  </a:lnTo>
                  <a:lnTo>
                    <a:pt x="203" y="101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35" y="674"/>
                  </a:lnTo>
                  <a:lnTo>
                    <a:pt x="1" y="1246"/>
                  </a:lnTo>
                  <a:lnTo>
                    <a:pt x="1" y="1751"/>
                  </a:lnTo>
                  <a:lnTo>
                    <a:pt x="35" y="1987"/>
                  </a:lnTo>
                  <a:lnTo>
                    <a:pt x="136" y="2189"/>
                  </a:lnTo>
                  <a:lnTo>
                    <a:pt x="169" y="2222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641" y="2391"/>
                  </a:lnTo>
                  <a:lnTo>
                    <a:pt x="1112" y="2458"/>
                  </a:lnTo>
                  <a:lnTo>
                    <a:pt x="2021" y="2525"/>
                  </a:lnTo>
                  <a:lnTo>
                    <a:pt x="2964" y="2525"/>
                  </a:lnTo>
                  <a:lnTo>
                    <a:pt x="3873" y="2458"/>
                  </a:lnTo>
                  <a:lnTo>
                    <a:pt x="3906" y="2525"/>
                  </a:lnTo>
                  <a:lnTo>
                    <a:pt x="3974" y="2525"/>
                  </a:lnTo>
                  <a:lnTo>
                    <a:pt x="4041" y="2492"/>
                  </a:lnTo>
                  <a:lnTo>
                    <a:pt x="4075" y="2424"/>
                  </a:lnTo>
                  <a:lnTo>
                    <a:pt x="4075" y="1280"/>
                  </a:lnTo>
                  <a:lnTo>
                    <a:pt x="4041" y="707"/>
                  </a:lnTo>
                  <a:lnTo>
                    <a:pt x="4007" y="169"/>
                  </a:lnTo>
                  <a:lnTo>
                    <a:pt x="4007" y="101"/>
                  </a:lnTo>
                  <a:lnTo>
                    <a:pt x="3974" y="68"/>
                  </a:lnTo>
                  <a:lnTo>
                    <a:pt x="3873" y="68"/>
                  </a:lnTo>
                  <a:lnTo>
                    <a:pt x="29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6030389" y="2466104"/>
              <a:ext cx="66525" cy="132175"/>
            </a:xfrm>
            <a:custGeom>
              <a:avLst/>
              <a:gdLst/>
              <a:ahLst/>
              <a:cxnLst/>
              <a:rect l="0" t="0" r="0" b="0"/>
              <a:pathLst>
                <a:path w="2661" h="5287" extrusionOk="0">
                  <a:moveTo>
                    <a:pt x="2492" y="202"/>
                  </a:moveTo>
                  <a:lnTo>
                    <a:pt x="2424" y="472"/>
                  </a:lnTo>
                  <a:lnTo>
                    <a:pt x="2391" y="775"/>
                  </a:lnTo>
                  <a:lnTo>
                    <a:pt x="2391" y="1347"/>
                  </a:lnTo>
                  <a:lnTo>
                    <a:pt x="2424" y="1953"/>
                  </a:lnTo>
                  <a:lnTo>
                    <a:pt x="2424" y="2525"/>
                  </a:lnTo>
                  <a:lnTo>
                    <a:pt x="2391" y="3771"/>
                  </a:lnTo>
                  <a:lnTo>
                    <a:pt x="2323" y="5017"/>
                  </a:lnTo>
                  <a:lnTo>
                    <a:pt x="1684" y="5017"/>
                  </a:lnTo>
                  <a:lnTo>
                    <a:pt x="1313" y="4983"/>
                  </a:lnTo>
                  <a:lnTo>
                    <a:pt x="1111" y="4983"/>
                  </a:lnTo>
                  <a:lnTo>
                    <a:pt x="943" y="5017"/>
                  </a:lnTo>
                  <a:lnTo>
                    <a:pt x="977" y="4344"/>
                  </a:lnTo>
                  <a:lnTo>
                    <a:pt x="977" y="3704"/>
                  </a:lnTo>
                  <a:lnTo>
                    <a:pt x="909" y="2424"/>
                  </a:lnTo>
                  <a:lnTo>
                    <a:pt x="943" y="2357"/>
                  </a:lnTo>
                  <a:lnTo>
                    <a:pt x="943" y="2290"/>
                  </a:lnTo>
                  <a:lnTo>
                    <a:pt x="909" y="2222"/>
                  </a:lnTo>
                  <a:lnTo>
                    <a:pt x="808" y="2222"/>
                  </a:lnTo>
                  <a:lnTo>
                    <a:pt x="303" y="2323"/>
                  </a:lnTo>
                  <a:lnTo>
                    <a:pt x="270" y="1751"/>
                  </a:lnTo>
                  <a:lnTo>
                    <a:pt x="236" y="1179"/>
                  </a:lnTo>
                  <a:lnTo>
                    <a:pt x="236" y="674"/>
                  </a:lnTo>
                  <a:lnTo>
                    <a:pt x="236" y="43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775" y="236"/>
                  </a:lnTo>
                  <a:lnTo>
                    <a:pt x="1347" y="236"/>
                  </a:lnTo>
                  <a:lnTo>
                    <a:pt x="2458" y="202"/>
                  </a:lnTo>
                  <a:close/>
                  <a:moveTo>
                    <a:pt x="775" y="0"/>
                  </a:moveTo>
                  <a:lnTo>
                    <a:pt x="202" y="68"/>
                  </a:lnTo>
                  <a:lnTo>
                    <a:pt x="169" y="101"/>
                  </a:lnTo>
                  <a:lnTo>
                    <a:pt x="101" y="68"/>
                  </a:lnTo>
                  <a:lnTo>
                    <a:pt x="68" y="101"/>
                  </a:lnTo>
                  <a:lnTo>
                    <a:pt x="0" y="371"/>
                  </a:lnTo>
                  <a:lnTo>
                    <a:pt x="0" y="640"/>
                  </a:lnTo>
                  <a:lnTo>
                    <a:pt x="0" y="1179"/>
                  </a:lnTo>
                  <a:lnTo>
                    <a:pt x="0" y="1785"/>
                  </a:lnTo>
                  <a:lnTo>
                    <a:pt x="0" y="2121"/>
                  </a:lnTo>
                  <a:lnTo>
                    <a:pt x="68" y="2424"/>
                  </a:lnTo>
                  <a:lnTo>
                    <a:pt x="68" y="2458"/>
                  </a:lnTo>
                  <a:lnTo>
                    <a:pt x="135" y="2492"/>
                  </a:lnTo>
                  <a:lnTo>
                    <a:pt x="270" y="2492"/>
                  </a:lnTo>
                  <a:lnTo>
                    <a:pt x="741" y="2458"/>
                  </a:lnTo>
                  <a:lnTo>
                    <a:pt x="741" y="3805"/>
                  </a:lnTo>
                  <a:lnTo>
                    <a:pt x="741" y="4478"/>
                  </a:lnTo>
                  <a:lnTo>
                    <a:pt x="775" y="5152"/>
                  </a:lnTo>
                  <a:lnTo>
                    <a:pt x="808" y="5185"/>
                  </a:lnTo>
                  <a:lnTo>
                    <a:pt x="876" y="5219"/>
                  </a:lnTo>
                  <a:lnTo>
                    <a:pt x="909" y="5185"/>
                  </a:lnTo>
                  <a:lnTo>
                    <a:pt x="943" y="5152"/>
                  </a:lnTo>
                  <a:lnTo>
                    <a:pt x="943" y="5118"/>
                  </a:lnTo>
                  <a:lnTo>
                    <a:pt x="1078" y="5185"/>
                  </a:lnTo>
                  <a:lnTo>
                    <a:pt x="1246" y="5219"/>
                  </a:lnTo>
                  <a:lnTo>
                    <a:pt x="1549" y="5219"/>
                  </a:lnTo>
                  <a:lnTo>
                    <a:pt x="1953" y="5253"/>
                  </a:lnTo>
                  <a:lnTo>
                    <a:pt x="2357" y="5253"/>
                  </a:lnTo>
                  <a:lnTo>
                    <a:pt x="2424" y="5286"/>
                  </a:lnTo>
                  <a:lnTo>
                    <a:pt x="2492" y="5253"/>
                  </a:lnTo>
                  <a:lnTo>
                    <a:pt x="2525" y="5253"/>
                  </a:lnTo>
                  <a:lnTo>
                    <a:pt x="2593" y="5219"/>
                  </a:lnTo>
                  <a:lnTo>
                    <a:pt x="2626" y="5152"/>
                  </a:lnTo>
                  <a:lnTo>
                    <a:pt x="2593" y="5084"/>
                  </a:lnTo>
                  <a:lnTo>
                    <a:pt x="2525" y="5017"/>
                  </a:lnTo>
                  <a:lnTo>
                    <a:pt x="2593" y="3771"/>
                  </a:lnTo>
                  <a:lnTo>
                    <a:pt x="2626" y="2525"/>
                  </a:lnTo>
                  <a:lnTo>
                    <a:pt x="2660" y="1347"/>
                  </a:lnTo>
                  <a:lnTo>
                    <a:pt x="2660" y="741"/>
                  </a:lnTo>
                  <a:lnTo>
                    <a:pt x="2593" y="438"/>
                  </a:lnTo>
                  <a:lnTo>
                    <a:pt x="2525" y="169"/>
                  </a:lnTo>
                  <a:lnTo>
                    <a:pt x="2559" y="135"/>
                  </a:lnTo>
                  <a:lnTo>
                    <a:pt x="2559" y="68"/>
                  </a:lnTo>
                  <a:lnTo>
                    <a:pt x="25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5982415" y="2726179"/>
              <a:ext cx="21050" cy="12650"/>
            </a:xfrm>
            <a:custGeom>
              <a:avLst/>
              <a:gdLst/>
              <a:ahLst/>
              <a:cxnLst/>
              <a:rect l="0" t="0" r="0" b="0"/>
              <a:pathLst>
                <a:path w="842" h="506" extrusionOk="0">
                  <a:moveTo>
                    <a:pt x="34" y="1"/>
                  </a:moveTo>
                  <a:lnTo>
                    <a:pt x="0" y="68"/>
                  </a:lnTo>
                  <a:lnTo>
                    <a:pt x="0" y="135"/>
                  </a:lnTo>
                  <a:lnTo>
                    <a:pt x="101" y="304"/>
                  </a:lnTo>
                  <a:lnTo>
                    <a:pt x="236" y="472"/>
                  </a:lnTo>
                  <a:lnTo>
                    <a:pt x="270" y="506"/>
                  </a:lnTo>
                  <a:lnTo>
                    <a:pt x="303" y="506"/>
                  </a:lnTo>
                  <a:lnTo>
                    <a:pt x="371" y="472"/>
                  </a:lnTo>
                  <a:lnTo>
                    <a:pt x="472" y="472"/>
                  </a:lnTo>
                  <a:lnTo>
                    <a:pt x="640" y="304"/>
                  </a:lnTo>
                  <a:lnTo>
                    <a:pt x="842" y="169"/>
                  </a:lnTo>
                  <a:lnTo>
                    <a:pt x="842" y="102"/>
                  </a:lnTo>
                  <a:lnTo>
                    <a:pt x="842" y="34"/>
                  </a:lnTo>
                  <a:lnTo>
                    <a:pt x="775" y="1"/>
                  </a:lnTo>
                  <a:lnTo>
                    <a:pt x="707" y="1"/>
                  </a:lnTo>
                  <a:lnTo>
                    <a:pt x="539" y="135"/>
                  </a:lnTo>
                  <a:lnTo>
                    <a:pt x="371" y="304"/>
                  </a:lnTo>
                  <a:lnTo>
                    <a:pt x="270" y="169"/>
                  </a:lnTo>
                  <a:lnTo>
                    <a:pt x="135" y="34"/>
                  </a:lnTo>
                  <a:lnTo>
                    <a:pt x="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5072541" y="2497254"/>
              <a:ext cx="28625" cy="23575"/>
            </a:xfrm>
            <a:custGeom>
              <a:avLst/>
              <a:gdLst/>
              <a:ahLst/>
              <a:cxnLst/>
              <a:rect l="0" t="0" r="0" b="0"/>
              <a:pathLst>
                <a:path w="1145" h="943" extrusionOk="0">
                  <a:moveTo>
                    <a:pt x="1044" y="0"/>
                  </a:moveTo>
                  <a:lnTo>
                    <a:pt x="1010" y="34"/>
                  </a:lnTo>
                  <a:lnTo>
                    <a:pt x="976" y="236"/>
                  </a:lnTo>
                  <a:lnTo>
                    <a:pt x="976" y="438"/>
                  </a:lnTo>
                  <a:lnTo>
                    <a:pt x="976" y="505"/>
                  </a:lnTo>
                  <a:lnTo>
                    <a:pt x="943" y="471"/>
                  </a:lnTo>
                  <a:lnTo>
                    <a:pt x="774" y="337"/>
                  </a:lnTo>
                  <a:lnTo>
                    <a:pt x="640" y="202"/>
                  </a:lnTo>
                  <a:lnTo>
                    <a:pt x="572" y="168"/>
                  </a:lnTo>
                  <a:lnTo>
                    <a:pt x="505" y="202"/>
                  </a:lnTo>
                  <a:lnTo>
                    <a:pt x="471" y="236"/>
                  </a:lnTo>
                  <a:lnTo>
                    <a:pt x="471" y="303"/>
                  </a:lnTo>
                  <a:lnTo>
                    <a:pt x="471" y="337"/>
                  </a:lnTo>
                  <a:lnTo>
                    <a:pt x="606" y="471"/>
                  </a:lnTo>
                  <a:lnTo>
                    <a:pt x="370" y="471"/>
                  </a:lnTo>
                  <a:lnTo>
                    <a:pt x="202" y="438"/>
                  </a:lnTo>
                  <a:lnTo>
                    <a:pt x="101" y="438"/>
                  </a:lnTo>
                  <a:lnTo>
                    <a:pt x="34" y="471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72"/>
                  </a:lnTo>
                  <a:lnTo>
                    <a:pt x="168" y="606"/>
                  </a:lnTo>
                  <a:lnTo>
                    <a:pt x="303" y="640"/>
                  </a:lnTo>
                  <a:lnTo>
                    <a:pt x="606" y="673"/>
                  </a:lnTo>
                  <a:lnTo>
                    <a:pt x="471" y="741"/>
                  </a:lnTo>
                  <a:lnTo>
                    <a:pt x="438" y="774"/>
                  </a:lnTo>
                  <a:lnTo>
                    <a:pt x="438" y="842"/>
                  </a:lnTo>
                  <a:lnTo>
                    <a:pt x="471" y="909"/>
                  </a:lnTo>
                  <a:lnTo>
                    <a:pt x="539" y="909"/>
                  </a:lnTo>
                  <a:lnTo>
                    <a:pt x="774" y="808"/>
                  </a:lnTo>
                  <a:lnTo>
                    <a:pt x="976" y="640"/>
                  </a:lnTo>
                  <a:lnTo>
                    <a:pt x="976" y="842"/>
                  </a:lnTo>
                  <a:lnTo>
                    <a:pt x="1010" y="909"/>
                  </a:lnTo>
                  <a:lnTo>
                    <a:pt x="1044" y="943"/>
                  </a:lnTo>
                  <a:lnTo>
                    <a:pt x="1111" y="909"/>
                  </a:lnTo>
                  <a:lnTo>
                    <a:pt x="1145" y="842"/>
                  </a:lnTo>
                  <a:lnTo>
                    <a:pt x="1145" y="438"/>
                  </a:lnTo>
                  <a:lnTo>
                    <a:pt x="1145" y="236"/>
                  </a:lnTo>
                  <a:lnTo>
                    <a:pt x="1111" y="34"/>
                  </a:lnTo>
                  <a:lnTo>
                    <a:pt x="1077" y="34"/>
                  </a:lnTo>
                  <a:lnTo>
                    <a:pt x="10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5868790" y="2605829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357" y="236"/>
                  </a:lnTo>
                  <a:lnTo>
                    <a:pt x="2289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1" y="1886"/>
                  </a:lnTo>
                  <a:lnTo>
                    <a:pt x="2525" y="1313"/>
                  </a:lnTo>
                  <a:lnTo>
                    <a:pt x="2491" y="775"/>
                  </a:lnTo>
                  <a:lnTo>
                    <a:pt x="2458" y="202"/>
                  </a:lnTo>
                  <a:lnTo>
                    <a:pt x="2491" y="169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5128091" y="2676529"/>
              <a:ext cx="63150" cy="78300"/>
            </a:xfrm>
            <a:custGeom>
              <a:avLst/>
              <a:gdLst/>
              <a:ahLst/>
              <a:cxnLst/>
              <a:rect l="0" t="0" r="0" b="0"/>
              <a:pathLst>
                <a:path w="2526" h="3132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842"/>
                  </a:lnTo>
                  <a:lnTo>
                    <a:pt x="2256" y="1549"/>
                  </a:lnTo>
                  <a:lnTo>
                    <a:pt x="2256" y="2222"/>
                  </a:lnTo>
                  <a:lnTo>
                    <a:pt x="2290" y="2828"/>
                  </a:lnTo>
                  <a:lnTo>
                    <a:pt x="2290" y="2862"/>
                  </a:lnTo>
                  <a:lnTo>
                    <a:pt x="2256" y="2862"/>
                  </a:lnTo>
                  <a:lnTo>
                    <a:pt x="2020" y="2828"/>
                  </a:lnTo>
                  <a:lnTo>
                    <a:pt x="808" y="2828"/>
                  </a:lnTo>
                  <a:lnTo>
                    <a:pt x="303" y="2795"/>
                  </a:lnTo>
                  <a:lnTo>
                    <a:pt x="236" y="1482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842"/>
                  </a:lnTo>
                  <a:lnTo>
                    <a:pt x="0" y="1616"/>
                  </a:lnTo>
                  <a:lnTo>
                    <a:pt x="34" y="2391"/>
                  </a:lnTo>
                  <a:lnTo>
                    <a:pt x="101" y="3064"/>
                  </a:lnTo>
                  <a:lnTo>
                    <a:pt x="135" y="3098"/>
                  </a:lnTo>
                  <a:lnTo>
                    <a:pt x="168" y="3132"/>
                  </a:lnTo>
                  <a:lnTo>
                    <a:pt x="236" y="3132"/>
                  </a:lnTo>
                  <a:lnTo>
                    <a:pt x="303" y="3098"/>
                  </a:lnTo>
                  <a:lnTo>
                    <a:pt x="337" y="3064"/>
                  </a:lnTo>
                  <a:lnTo>
                    <a:pt x="337" y="3030"/>
                  </a:lnTo>
                  <a:lnTo>
                    <a:pt x="337" y="2963"/>
                  </a:lnTo>
                  <a:lnTo>
                    <a:pt x="808" y="3064"/>
                  </a:lnTo>
                  <a:lnTo>
                    <a:pt x="1313" y="3098"/>
                  </a:lnTo>
                  <a:lnTo>
                    <a:pt x="1818" y="3098"/>
                  </a:lnTo>
                  <a:lnTo>
                    <a:pt x="2054" y="3064"/>
                  </a:lnTo>
                  <a:lnTo>
                    <a:pt x="2256" y="3030"/>
                  </a:lnTo>
                  <a:lnTo>
                    <a:pt x="2323" y="2997"/>
                  </a:lnTo>
                  <a:lnTo>
                    <a:pt x="2323" y="2896"/>
                  </a:lnTo>
                  <a:lnTo>
                    <a:pt x="2357" y="2929"/>
                  </a:lnTo>
                  <a:lnTo>
                    <a:pt x="2391" y="2929"/>
                  </a:lnTo>
                  <a:lnTo>
                    <a:pt x="2458" y="2896"/>
                  </a:lnTo>
                  <a:lnTo>
                    <a:pt x="2458" y="2828"/>
                  </a:lnTo>
                  <a:lnTo>
                    <a:pt x="2492" y="2222"/>
                  </a:lnTo>
                  <a:lnTo>
                    <a:pt x="2525" y="1515"/>
                  </a:lnTo>
                  <a:lnTo>
                    <a:pt x="2492" y="808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5055691" y="2464429"/>
              <a:ext cx="103550" cy="65675"/>
            </a:xfrm>
            <a:custGeom>
              <a:avLst/>
              <a:gdLst/>
              <a:ahLst/>
              <a:cxnLst/>
              <a:rect l="0" t="0" r="0" b="0"/>
              <a:pathLst>
                <a:path w="4142" h="2627" extrusionOk="0">
                  <a:moveTo>
                    <a:pt x="1112" y="202"/>
                  </a:moveTo>
                  <a:lnTo>
                    <a:pt x="1953" y="236"/>
                  </a:lnTo>
                  <a:lnTo>
                    <a:pt x="2896" y="269"/>
                  </a:lnTo>
                  <a:lnTo>
                    <a:pt x="3873" y="370"/>
                  </a:lnTo>
                  <a:lnTo>
                    <a:pt x="3873" y="1414"/>
                  </a:lnTo>
                  <a:lnTo>
                    <a:pt x="3805" y="1885"/>
                  </a:lnTo>
                  <a:lnTo>
                    <a:pt x="3805" y="2357"/>
                  </a:lnTo>
                  <a:lnTo>
                    <a:pt x="3671" y="2289"/>
                  </a:lnTo>
                  <a:lnTo>
                    <a:pt x="3536" y="2222"/>
                  </a:lnTo>
                  <a:lnTo>
                    <a:pt x="3233" y="2188"/>
                  </a:lnTo>
                  <a:lnTo>
                    <a:pt x="2930" y="2222"/>
                  </a:lnTo>
                  <a:lnTo>
                    <a:pt x="2660" y="2222"/>
                  </a:lnTo>
                  <a:lnTo>
                    <a:pt x="2088" y="2289"/>
                  </a:lnTo>
                  <a:lnTo>
                    <a:pt x="1549" y="2323"/>
                  </a:lnTo>
                  <a:lnTo>
                    <a:pt x="943" y="2323"/>
                  </a:lnTo>
                  <a:lnTo>
                    <a:pt x="640" y="2289"/>
                  </a:lnTo>
                  <a:lnTo>
                    <a:pt x="337" y="2323"/>
                  </a:lnTo>
                  <a:lnTo>
                    <a:pt x="270" y="1751"/>
                  </a:lnTo>
                  <a:lnTo>
                    <a:pt x="236" y="1178"/>
                  </a:lnTo>
                  <a:lnTo>
                    <a:pt x="270" y="707"/>
                  </a:lnTo>
                  <a:lnTo>
                    <a:pt x="270" y="471"/>
                  </a:lnTo>
                  <a:lnTo>
                    <a:pt x="236" y="269"/>
                  </a:lnTo>
                  <a:lnTo>
                    <a:pt x="270" y="269"/>
                  </a:lnTo>
                  <a:lnTo>
                    <a:pt x="674" y="202"/>
                  </a:lnTo>
                  <a:close/>
                  <a:moveTo>
                    <a:pt x="775" y="0"/>
                  </a:moveTo>
                  <a:lnTo>
                    <a:pt x="539" y="34"/>
                  </a:lnTo>
                  <a:lnTo>
                    <a:pt x="304" y="101"/>
                  </a:lnTo>
                  <a:lnTo>
                    <a:pt x="270" y="101"/>
                  </a:lnTo>
                  <a:lnTo>
                    <a:pt x="236" y="135"/>
                  </a:lnTo>
                  <a:lnTo>
                    <a:pt x="236" y="236"/>
                  </a:lnTo>
                  <a:lnTo>
                    <a:pt x="203" y="135"/>
                  </a:lnTo>
                  <a:lnTo>
                    <a:pt x="169" y="135"/>
                  </a:lnTo>
                  <a:lnTo>
                    <a:pt x="102" y="236"/>
                  </a:lnTo>
                  <a:lnTo>
                    <a:pt x="68" y="370"/>
                  </a:lnTo>
                  <a:lnTo>
                    <a:pt x="1" y="640"/>
                  </a:lnTo>
                  <a:lnTo>
                    <a:pt x="1" y="1178"/>
                  </a:lnTo>
                  <a:lnTo>
                    <a:pt x="34" y="1784"/>
                  </a:lnTo>
                  <a:lnTo>
                    <a:pt x="102" y="2390"/>
                  </a:lnTo>
                  <a:lnTo>
                    <a:pt x="169" y="2458"/>
                  </a:lnTo>
                  <a:lnTo>
                    <a:pt x="304" y="2458"/>
                  </a:lnTo>
                  <a:lnTo>
                    <a:pt x="337" y="2390"/>
                  </a:lnTo>
                  <a:lnTo>
                    <a:pt x="539" y="2458"/>
                  </a:lnTo>
                  <a:lnTo>
                    <a:pt x="741" y="2491"/>
                  </a:lnTo>
                  <a:lnTo>
                    <a:pt x="1145" y="2559"/>
                  </a:lnTo>
                  <a:lnTo>
                    <a:pt x="1583" y="2559"/>
                  </a:lnTo>
                  <a:lnTo>
                    <a:pt x="1987" y="2525"/>
                  </a:lnTo>
                  <a:lnTo>
                    <a:pt x="2458" y="2491"/>
                  </a:lnTo>
                  <a:lnTo>
                    <a:pt x="2896" y="2491"/>
                  </a:lnTo>
                  <a:lnTo>
                    <a:pt x="3334" y="2525"/>
                  </a:lnTo>
                  <a:lnTo>
                    <a:pt x="3805" y="2559"/>
                  </a:lnTo>
                  <a:lnTo>
                    <a:pt x="3839" y="2626"/>
                  </a:lnTo>
                  <a:lnTo>
                    <a:pt x="3940" y="2626"/>
                  </a:lnTo>
                  <a:lnTo>
                    <a:pt x="3974" y="2559"/>
                  </a:lnTo>
                  <a:lnTo>
                    <a:pt x="4075" y="2289"/>
                  </a:lnTo>
                  <a:lnTo>
                    <a:pt x="4108" y="2020"/>
                  </a:lnTo>
                  <a:lnTo>
                    <a:pt x="4142" y="1414"/>
                  </a:lnTo>
                  <a:lnTo>
                    <a:pt x="4142" y="741"/>
                  </a:lnTo>
                  <a:lnTo>
                    <a:pt x="4108" y="404"/>
                  </a:lnTo>
                  <a:lnTo>
                    <a:pt x="4075" y="67"/>
                  </a:lnTo>
                  <a:lnTo>
                    <a:pt x="4041" y="0"/>
                  </a:lnTo>
                  <a:lnTo>
                    <a:pt x="3974" y="0"/>
                  </a:lnTo>
                  <a:lnTo>
                    <a:pt x="3906" y="34"/>
                  </a:lnTo>
                  <a:lnTo>
                    <a:pt x="3873" y="101"/>
                  </a:lnTo>
                  <a:lnTo>
                    <a:pt x="3873" y="168"/>
                  </a:lnTo>
                  <a:lnTo>
                    <a:pt x="3031" y="67"/>
                  </a:lnTo>
                  <a:lnTo>
                    <a:pt x="2189" y="34"/>
                  </a:lnTo>
                  <a:lnTo>
                    <a:pt x="12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5059066" y="2348253"/>
              <a:ext cx="66525" cy="40425"/>
            </a:xfrm>
            <a:custGeom>
              <a:avLst/>
              <a:gdLst/>
              <a:ahLst/>
              <a:cxnLst/>
              <a:rect l="0" t="0" r="0" b="0"/>
              <a:pathLst>
                <a:path w="2661" h="1617" extrusionOk="0">
                  <a:moveTo>
                    <a:pt x="2189" y="203"/>
                  </a:moveTo>
                  <a:lnTo>
                    <a:pt x="2357" y="237"/>
                  </a:lnTo>
                  <a:lnTo>
                    <a:pt x="2391" y="270"/>
                  </a:lnTo>
                  <a:lnTo>
                    <a:pt x="2458" y="237"/>
                  </a:lnTo>
                  <a:lnTo>
                    <a:pt x="2458" y="371"/>
                  </a:lnTo>
                  <a:lnTo>
                    <a:pt x="2424" y="506"/>
                  </a:lnTo>
                  <a:lnTo>
                    <a:pt x="2424" y="775"/>
                  </a:lnTo>
                  <a:lnTo>
                    <a:pt x="2424" y="1078"/>
                  </a:lnTo>
                  <a:lnTo>
                    <a:pt x="2458" y="1381"/>
                  </a:lnTo>
                  <a:lnTo>
                    <a:pt x="1280" y="1381"/>
                  </a:lnTo>
                  <a:lnTo>
                    <a:pt x="707" y="1415"/>
                  </a:lnTo>
                  <a:lnTo>
                    <a:pt x="135" y="1482"/>
                  </a:lnTo>
                  <a:lnTo>
                    <a:pt x="169" y="1280"/>
                  </a:lnTo>
                  <a:lnTo>
                    <a:pt x="202" y="1078"/>
                  </a:lnTo>
                  <a:lnTo>
                    <a:pt x="202" y="708"/>
                  </a:lnTo>
                  <a:lnTo>
                    <a:pt x="202" y="439"/>
                  </a:lnTo>
                  <a:lnTo>
                    <a:pt x="202" y="304"/>
                  </a:lnTo>
                  <a:lnTo>
                    <a:pt x="202" y="203"/>
                  </a:lnTo>
                  <a:lnTo>
                    <a:pt x="371" y="237"/>
                  </a:lnTo>
                  <a:lnTo>
                    <a:pt x="1650" y="237"/>
                  </a:lnTo>
                  <a:lnTo>
                    <a:pt x="1987" y="203"/>
                  </a:lnTo>
                  <a:close/>
                  <a:moveTo>
                    <a:pt x="707" y="1"/>
                  </a:moveTo>
                  <a:lnTo>
                    <a:pt x="438" y="34"/>
                  </a:lnTo>
                  <a:lnTo>
                    <a:pt x="135" y="68"/>
                  </a:lnTo>
                  <a:lnTo>
                    <a:pt x="135" y="102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68" y="136"/>
                  </a:lnTo>
                  <a:lnTo>
                    <a:pt x="34" y="270"/>
                  </a:lnTo>
                  <a:lnTo>
                    <a:pt x="34" y="439"/>
                  </a:lnTo>
                  <a:lnTo>
                    <a:pt x="34" y="708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34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1" y="1583"/>
                  </a:lnTo>
                  <a:lnTo>
                    <a:pt x="707" y="1617"/>
                  </a:lnTo>
                  <a:lnTo>
                    <a:pt x="1313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6" y="1550"/>
                  </a:lnTo>
                  <a:lnTo>
                    <a:pt x="2660" y="1482"/>
                  </a:lnTo>
                  <a:lnTo>
                    <a:pt x="2660" y="1449"/>
                  </a:lnTo>
                  <a:lnTo>
                    <a:pt x="2626" y="1381"/>
                  </a:lnTo>
                  <a:lnTo>
                    <a:pt x="2626" y="1078"/>
                  </a:lnTo>
                  <a:lnTo>
                    <a:pt x="2593" y="775"/>
                  </a:lnTo>
                  <a:lnTo>
                    <a:pt x="2626" y="439"/>
                  </a:lnTo>
                  <a:lnTo>
                    <a:pt x="2593" y="270"/>
                  </a:lnTo>
                  <a:lnTo>
                    <a:pt x="2559" y="136"/>
                  </a:lnTo>
                  <a:lnTo>
                    <a:pt x="2525" y="136"/>
                  </a:lnTo>
                  <a:lnTo>
                    <a:pt x="2492" y="102"/>
                  </a:lnTo>
                  <a:lnTo>
                    <a:pt x="2458" y="68"/>
                  </a:lnTo>
                  <a:lnTo>
                    <a:pt x="2323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5055690" y="2677379"/>
              <a:ext cx="64850" cy="72400"/>
            </a:xfrm>
            <a:custGeom>
              <a:avLst/>
              <a:gdLst/>
              <a:ahLst/>
              <a:cxnLst/>
              <a:rect l="0" t="0" r="0" b="0"/>
              <a:pathLst>
                <a:path w="2594" h="2896" extrusionOk="0">
                  <a:moveTo>
                    <a:pt x="135" y="0"/>
                  </a:moveTo>
                  <a:lnTo>
                    <a:pt x="102" y="34"/>
                  </a:lnTo>
                  <a:lnTo>
                    <a:pt x="34" y="303"/>
                  </a:lnTo>
                  <a:lnTo>
                    <a:pt x="1" y="572"/>
                  </a:lnTo>
                  <a:lnTo>
                    <a:pt x="1" y="1111"/>
                  </a:lnTo>
                  <a:lnTo>
                    <a:pt x="1" y="1953"/>
                  </a:lnTo>
                  <a:lnTo>
                    <a:pt x="34" y="2390"/>
                  </a:lnTo>
                  <a:lnTo>
                    <a:pt x="102" y="2794"/>
                  </a:lnTo>
                  <a:lnTo>
                    <a:pt x="135" y="2828"/>
                  </a:lnTo>
                  <a:lnTo>
                    <a:pt x="236" y="2828"/>
                  </a:lnTo>
                  <a:lnTo>
                    <a:pt x="270" y="2761"/>
                  </a:lnTo>
                  <a:lnTo>
                    <a:pt x="270" y="2390"/>
                  </a:lnTo>
                  <a:lnTo>
                    <a:pt x="236" y="1919"/>
                  </a:lnTo>
                  <a:lnTo>
                    <a:pt x="236" y="1111"/>
                  </a:lnTo>
                  <a:lnTo>
                    <a:pt x="236" y="673"/>
                  </a:lnTo>
                  <a:lnTo>
                    <a:pt x="236" y="236"/>
                  </a:lnTo>
                  <a:lnTo>
                    <a:pt x="472" y="269"/>
                  </a:lnTo>
                  <a:lnTo>
                    <a:pt x="2290" y="269"/>
                  </a:lnTo>
                  <a:lnTo>
                    <a:pt x="2324" y="303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5"/>
                  </a:lnTo>
                  <a:lnTo>
                    <a:pt x="2357" y="673"/>
                  </a:lnTo>
                  <a:lnTo>
                    <a:pt x="2357" y="1010"/>
                  </a:lnTo>
                  <a:lnTo>
                    <a:pt x="2324" y="1818"/>
                  </a:lnTo>
                  <a:lnTo>
                    <a:pt x="2324" y="2626"/>
                  </a:lnTo>
                  <a:lnTo>
                    <a:pt x="2122" y="2592"/>
                  </a:lnTo>
                  <a:lnTo>
                    <a:pt x="1852" y="2592"/>
                  </a:lnTo>
                  <a:lnTo>
                    <a:pt x="1381" y="2626"/>
                  </a:lnTo>
                  <a:lnTo>
                    <a:pt x="775" y="2592"/>
                  </a:lnTo>
                  <a:lnTo>
                    <a:pt x="640" y="2592"/>
                  </a:lnTo>
                  <a:lnTo>
                    <a:pt x="472" y="2626"/>
                  </a:lnTo>
                  <a:lnTo>
                    <a:pt x="371" y="2660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72" y="2895"/>
                  </a:lnTo>
                  <a:lnTo>
                    <a:pt x="2088" y="2895"/>
                  </a:lnTo>
                  <a:lnTo>
                    <a:pt x="2357" y="2862"/>
                  </a:lnTo>
                  <a:lnTo>
                    <a:pt x="2391" y="2895"/>
                  </a:lnTo>
                  <a:lnTo>
                    <a:pt x="2458" y="2895"/>
                  </a:lnTo>
                  <a:lnTo>
                    <a:pt x="2526" y="2862"/>
                  </a:lnTo>
                  <a:lnTo>
                    <a:pt x="2559" y="2794"/>
                  </a:lnTo>
                  <a:lnTo>
                    <a:pt x="2559" y="1178"/>
                  </a:lnTo>
                  <a:lnTo>
                    <a:pt x="2593" y="640"/>
                  </a:lnTo>
                  <a:lnTo>
                    <a:pt x="2559" y="404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8"/>
                  </a:lnTo>
                  <a:lnTo>
                    <a:pt x="2391" y="101"/>
                  </a:lnTo>
                  <a:lnTo>
                    <a:pt x="2290" y="67"/>
                  </a:lnTo>
                  <a:lnTo>
                    <a:pt x="2088" y="67"/>
                  </a:lnTo>
                  <a:lnTo>
                    <a:pt x="1650" y="101"/>
                  </a:lnTo>
                  <a:lnTo>
                    <a:pt x="943" y="67"/>
                  </a:lnTo>
                  <a:lnTo>
                    <a:pt x="573" y="67"/>
                  </a:lnTo>
                  <a:lnTo>
                    <a:pt x="203" y="101"/>
                  </a:lnTo>
                  <a:lnTo>
                    <a:pt x="203" y="34"/>
                  </a:lnTo>
                  <a:lnTo>
                    <a:pt x="2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5722314" y="2677379"/>
              <a:ext cx="80825" cy="72400"/>
            </a:xfrm>
            <a:custGeom>
              <a:avLst/>
              <a:gdLst/>
              <a:ahLst/>
              <a:cxnLst/>
              <a:rect l="0" t="0" r="0" b="0"/>
              <a:pathLst>
                <a:path w="3233" h="2896" extrusionOk="0">
                  <a:moveTo>
                    <a:pt x="3031" y="0"/>
                  </a:moveTo>
                  <a:lnTo>
                    <a:pt x="2997" y="337"/>
                  </a:lnTo>
                  <a:lnTo>
                    <a:pt x="2997" y="640"/>
                  </a:lnTo>
                  <a:lnTo>
                    <a:pt x="2997" y="1313"/>
                  </a:lnTo>
                  <a:lnTo>
                    <a:pt x="2997" y="2020"/>
                  </a:lnTo>
                  <a:lnTo>
                    <a:pt x="2997" y="2357"/>
                  </a:lnTo>
                  <a:lnTo>
                    <a:pt x="3031" y="2727"/>
                  </a:lnTo>
                  <a:lnTo>
                    <a:pt x="2997" y="2693"/>
                  </a:lnTo>
                  <a:lnTo>
                    <a:pt x="203" y="2693"/>
                  </a:lnTo>
                  <a:lnTo>
                    <a:pt x="270" y="2357"/>
                  </a:lnTo>
                  <a:lnTo>
                    <a:pt x="270" y="1986"/>
                  </a:lnTo>
                  <a:lnTo>
                    <a:pt x="236" y="1279"/>
                  </a:lnTo>
                  <a:lnTo>
                    <a:pt x="236" y="640"/>
                  </a:lnTo>
                  <a:lnTo>
                    <a:pt x="203" y="337"/>
                  </a:lnTo>
                  <a:lnTo>
                    <a:pt x="135" y="34"/>
                  </a:lnTo>
                  <a:lnTo>
                    <a:pt x="102" y="34"/>
                  </a:lnTo>
                  <a:lnTo>
                    <a:pt x="34" y="337"/>
                  </a:lnTo>
                  <a:lnTo>
                    <a:pt x="1" y="640"/>
                  </a:lnTo>
                  <a:lnTo>
                    <a:pt x="1" y="1279"/>
                  </a:lnTo>
                  <a:lnTo>
                    <a:pt x="1" y="2020"/>
                  </a:lnTo>
                  <a:lnTo>
                    <a:pt x="34" y="2390"/>
                  </a:lnTo>
                  <a:lnTo>
                    <a:pt x="68" y="2761"/>
                  </a:lnTo>
                  <a:lnTo>
                    <a:pt x="102" y="2794"/>
                  </a:lnTo>
                  <a:lnTo>
                    <a:pt x="135" y="2794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38" y="2862"/>
                  </a:lnTo>
                  <a:lnTo>
                    <a:pt x="674" y="2895"/>
                  </a:lnTo>
                  <a:lnTo>
                    <a:pt x="1179" y="2862"/>
                  </a:lnTo>
                  <a:lnTo>
                    <a:pt x="2122" y="2895"/>
                  </a:lnTo>
                  <a:lnTo>
                    <a:pt x="3031" y="2862"/>
                  </a:lnTo>
                  <a:lnTo>
                    <a:pt x="3065" y="2862"/>
                  </a:lnTo>
                  <a:lnTo>
                    <a:pt x="3065" y="2828"/>
                  </a:lnTo>
                  <a:lnTo>
                    <a:pt x="3132" y="2828"/>
                  </a:lnTo>
                  <a:lnTo>
                    <a:pt x="3166" y="2794"/>
                  </a:lnTo>
                  <a:lnTo>
                    <a:pt x="3199" y="2491"/>
                  </a:lnTo>
                  <a:lnTo>
                    <a:pt x="3233" y="2155"/>
                  </a:lnTo>
                  <a:lnTo>
                    <a:pt x="3233" y="1515"/>
                  </a:lnTo>
                  <a:lnTo>
                    <a:pt x="3233" y="741"/>
                  </a:lnTo>
                  <a:lnTo>
                    <a:pt x="3199" y="370"/>
                  </a:lnTo>
                  <a:lnTo>
                    <a:pt x="31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5811540" y="2677379"/>
              <a:ext cx="65675" cy="75775"/>
            </a:xfrm>
            <a:custGeom>
              <a:avLst/>
              <a:gdLst/>
              <a:ahLst/>
              <a:cxnLst/>
              <a:rect l="0" t="0" r="0" b="0"/>
              <a:pathLst>
                <a:path w="2627" h="3031" extrusionOk="0">
                  <a:moveTo>
                    <a:pt x="2458" y="0"/>
                  </a:moveTo>
                  <a:lnTo>
                    <a:pt x="2425" y="67"/>
                  </a:lnTo>
                  <a:lnTo>
                    <a:pt x="2122" y="34"/>
                  </a:lnTo>
                  <a:lnTo>
                    <a:pt x="1852" y="67"/>
                  </a:lnTo>
                  <a:lnTo>
                    <a:pt x="1246" y="135"/>
                  </a:lnTo>
                  <a:lnTo>
                    <a:pt x="943" y="135"/>
                  </a:lnTo>
                  <a:lnTo>
                    <a:pt x="640" y="67"/>
                  </a:lnTo>
                  <a:lnTo>
                    <a:pt x="337" y="34"/>
                  </a:lnTo>
                  <a:lnTo>
                    <a:pt x="203" y="67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304" y="303"/>
                  </a:lnTo>
                  <a:lnTo>
                    <a:pt x="573" y="337"/>
                  </a:lnTo>
                  <a:lnTo>
                    <a:pt x="1078" y="370"/>
                  </a:lnTo>
                  <a:lnTo>
                    <a:pt x="1246" y="404"/>
                  </a:lnTo>
                  <a:lnTo>
                    <a:pt x="1415" y="370"/>
                  </a:lnTo>
                  <a:lnTo>
                    <a:pt x="1718" y="337"/>
                  </a:lnTo>
                  <a:lnTo>
                    <a:pt x="2054" y="303"/>
                  </a:lnTo>
                  <a:lnTo>
                    <a:pt x="2425" y="303"/>
                  </a:lnTo>
                  <a:lnTo>
                    <a:pt x="2391" y="808"/>
                  </a:lnTo>
                  <a:lnTo>
                    <a:pt x="2391" y="1347"/>
                  </a:lnTo>
                  <a:lnTo>
                    <a:pt x="2357" y="2020"/>
                  </a:lnTo>
                  <a:lnTo>
                    <a:pt x="2357" y="2357"/>
                  </a:lnTo>
                  <a:lnTo>
                    <a:pt x="2391" y="2693"/>
                  </a:lnTo>
                  <a:lnTo>
                    <a:pt x="2324" y="2693"/>
                  </a:lnTo>
                  <a:lnTo>
                    <a:pt x="1684" y="2727"/>
                  </a:lnTo>
                  <a:lnTo>
                    <a:pt x="1044" y="2794"/>
                  </a:lnTo>
                  <a:lnTo>
                    <a:pt x="506" y="2828"/>
                  </a:lnTo>
                  <a:lnTo>
                    <a:pt x="270" y="2862"/>
                  </a:lnTo>
                  <a:lnTo>
                    <a:pt x="1" y="2963"/>
                  </a:lnTo>
                  <a:lnTo>
                    <a:pt x="34" y="2996"/>
                  </a:lnTo>
                  <a:lnTo>
                    <a:pt x="270" y="3030"/>
                  </a:lnTo>
                  <a:lnTo>
                    <a:pt x="539" y="3030"/>
                  </a:lnTo>
                  <a:lnTo>
                    <a:pt x="1044" y="2963"/>
                  </a:lnTo>
                  <a:lnTo>
                    <a:pt x="1684" y="2929"/>
                  </a:lnTo>
                  <a:lnTo>
                    <a:pt x="2324" y="2895"/>
                  </a:lnTo>
                  <a:lnTo>
                    <a:pt x="2391" y="2862"/>
                  </a:lnTo>
                  <a:lnTo>
                    <a:pt x="2425" y="2828"/>
                  </a:lnTo>
                  <a:lnTo>
                    <a:pt x="2425" y="2862"/>
                  </a:lnTo>
                  <a:lnTo>
                    <a:pt x="2492" y="2862"/>
                  </a:lnTo>
                  <a:lnTo>
                    <a:pt x="2526" y="2828"/>
                  </a:lnTo>
                  <a:lnTo>
                    <a:pt x="2559" y="2525"/>
                  </a:lnTo>
                  <a:lnTo>
                    <a:pt x="2593" y="2188"/>
                  </a:lnTo>
                  <a:lnTo>
                    <a:pt x="2593" y="1549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593" y="67"/>
                  </a:lnTo>
                  <a:lnTo>
                    <a:pt x="2559" y="34"/>
                  </a:lnTo>
                  <a:lnTo>
                    <a:pt x="25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5363768" y="2677377"/>
              <a:ext cx="351000" cy="78300"/>
            </a:xfrm>
            <a:custGeom>
              <a:avLst/>
              <a:gdLst/>
              <a:ahLst/>
              <a:cxnLst/>
              <a:rect l="0" t="0" r="0" b="0"/>
              <a:pathLst>
                <a:path w="14040" h="3132" extrusionOk="0">
                  <a:moveTo>
                    <a:pt x="101" y="202"/>
                  </a:moveTo>
                  <a:lnTo>
                    <a:pt x="1818" y="269"/>
                  </a:lnTo>
                  <a:lnTo>
                    <a:pt x="3569" y="337"/>
                  </a:lnTo>
                  <a:lnTo>
                    <a:pt x="7003" y="370"/>
                  </a:lnTo>
                  <a:lnTo>
                    <a:pt x="13703" y="505"/>
                  </a:lnTo>
                  <a:lnTo>
                    <a:pt x="13703" y="875"/>
                  </a:lnTo>
                  <a:lnTo>
                    <a:pt x="13703" y="1212"/>
                  </a:lnTo>
                  <a:lnTo>
                    <a:pt x="13703" y="2862"/>
                  </a:lnTo>
                  <a:lnTo>
                    <a:pt x="13669" y="2828"/>
                  </a:lnTo>
                  <a:lnTo>
                    <a:pt x="13299" y="2761"/>
                  </a:lnTo>
                  <a:lnTo>
                    <a:pt x="12929" y="2727"/>
                  </a:lnTo>
                  <a:lnTo>
                    <a:pt x="12558" y="2693"/>
                  </a:lnTo>
                  <a:lnTo>
                    <a:pt x="11481" y="2693"/>
                  </a:lnTo>
                  <a:lnTo>
                    <a:pt x="10740" y="2761"/>
                  </a:lnTo>
                  <a:lnTo>
                    <a:pt x="9899" y="2828"/>
                  </a:lnTo>
                  <a:lnTo>
                    <a:pt x="9023" y="2862"/>
                  </a:lnTo>
                  <a:lnTo>
                    <a:pt x="7272" y="2895"/>
                  </a:lnTo>
                  <a:lnTo>
                    <a:pt x="5555" y="2862"/>
                  </a:lnTo>
                  <a:lnTo>
                    <a:pt x="3805" y="2794"/>
                  </a:lnTo>
                  <a:lnTo>
                    <a:pt x="2088" y="2761"/>
                  </a:lnTo>
                  <a:lnTo>
                    <a:pt x="1212" y="2794"/>
                  </a:lnTo>
                  <a:lnTo>
                    <a:pt x="371" y="2828"/>
                  </a:lnTo>
                  <a:lnTo>
                    <a:pt x="371" y="2491"/>
                  </a:lnTo>
                  <a:lnTo>
                    <a:pt x="337" y="2121"/>
                  </a:lnTo>
                  <a:lnTo>
                    <a:pt x="270" y="1448"/>
                  </a:lnTo>
                  <a:lnTo>
                    <a:pt x="202" y="808"/>
                  </a:lnTo>
                  <a:lnTo>
                    <a:pt x="169" y="505"/>
                  </a:lnTo>
                  <a:lnTo>
                    <a:pt x="101" y="202"/>
                  </a:lnTo>
                  <a:close/>
                  <a:moveTo>
                    <a:pt x="101" y="0"/>
                  </a:moveTo>
                  <a:lnTo>
                    <a:pt x="68" y="34"/>
                  </a:lnTo>
                  <a:lnTo>
                    <a:pt x="34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0" y="471"/>
                  </a:lnTo>
                  <a:lnTo>
                    <a:pt x="0" y="774"/>
                  </a:lnTo>
                  <a:lnTo>
                    <a:pt x="34" y="1448"/>
                  </a:lnTo>
                  <a:lnTo>
                    <a:pt x="68" y="2222"/>
                  </a:lnTo>
                  <a:lnTo>
                    <a:pt x="101" y="2626"/>
                  </a:lnTo>
                  <a:lnTo>
                    <a:pt x="202" y="2996"/>
                  </a:lnTo>
                  <a:lnTo>
                    <a:pt x="236" y="3030"/>
                  </a:lnTo>
                  <a:lnTo>
                    <a:pt x="270" y="3064"/>
                  </a:lnTo>
                  <a:lnTo>
                    <a:pt x="303" y="3030"/>
                  </a:lnTo>
                  <a:lnTo>
                    <a:pt x="337" y="2996"/>
                  </a:lnTo>
                  <a:lnTo>
                    <a:pt x="1179" y="3030"/>
                  </a:lnTo>
                  <a:lnTo>
                    <a:pt x="2020" y="3098"/>
                  </a:lnTo>
                  <a:lnTo>
                    <a:pt x="5353" y="3098"/>
                  </a:lnTo>
                  <a:lnTo>
                    <a:pt x="7037" y="3131"/>
                  </a:lnTo>
                  <a:lnTo>
                    <a:pt x="8653" y="3131"/>
                  </a:lnTo>
                  <a:lnTo>
                    <a:pt x="9461" y="3098"/>
                  </a:lnTo>
                  <a:lnTo>
                    <a:pt x="10269" y="3064"/>
                  </a:lnTo>
                  <a:lnTo>
                    <a:pt x="11111" y="2996"/>
                  </a:lnTo>
                  <a:lnTo>
                    <a:pt x="11919" y="2929"/>
                  </a:lnTo>
                  <a:lnTo>
                    <a:pt x="12356" y="2929"/>
                  </a:lnTo>
                  <a:lnTo>
                    <a:pt x="12760" y="2963"/>
                  </a:lnTo>
                  <a:lnTo>
                    <a:pt x="13164" y="2996"/>
                  </a:lnTo>
                  <a:lnTo>
                    <a:pt x="13568" y="3098"/>
                  </a:lnTo>
                  <a:lnTo>
                    <a:pt x="13636" y="3098"/>
                  </a:lnTo>
                  <a:lnTo>
                    <a:pt x="13703" y="3064"/>
                  </a:lnTo>
                  <a:lnTo>
                    <a:pt x="13737" y="2963"/>
                  </a:lnTo>
                  <a:lnTo>
                    <a:pt x="13804" y="2996"/>
                  </a:lnTo>
                  <a:lnTo>
                    <a:pt x="13871" y="2996"/>
                  </a:lnTo>
                  <a:lnTo>
                    <a:pt x="13939" y="2963"/>
                  </a:lnTo>
                  <a:lnTo>
                    <a:pt x="13972" y="2862"/>
                  </a:lnTo>
                  <a:lnTo>
                    <a:pt x="13972" y="1414"/>
                  </a:lnTo>
                  <a:lnTo>
                    <a:pt x="13972" y="976"/>
                  </a:lnTo>
                  <a:lnTo>
                    <a:pt x="13972" y="741"/>
                  </a:lnTo>
                  <a:lnTo>
                    <a:pt x="13972" y="505"/>
                  </a:lnTo>
                  <a:lnTo>
                    <a:pt x="14006" y="438"/>
                  </a:lnTo>
                  <a:lnTo>
                    <a:pt x="14040" y="370"/>
                  </a:lnTo>
                  <a:lnTo>
                    <a:pt x="14006" y="303"/>
                  </a:lnTo>
                  <a:lnTo>
                    <a:pt x="13905" y="269"/>
                  </a:lnTo>
                  <a:lnTo>
                    <a:pt x="13871" y="269"/>
                  </a:lnTo>
                  <a:lnTo>
                    <a:pt x="13838" y="168"/>
                  </a:lnTo>
                  <a:lnTo>
                    <a:pt x="13804" y="269"/>
                  </a:lnTo>
                  <a:lnTo>
                    <a:pt x="7003" y="135"/>
                  </a:lnTo>
                  <a:lnTo>
                    <a:pt x="3569" y="34"/>
                  </a:lnTo>
                  <a:lnTo>
                    <a:pt x="18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5273700" y="2674850"/>
              <a:ext cx="85050" cy="79125"/>
            </a:xfrm>
            <a:custGeom>
              <a:avLst/>
              <a:gdLst/>
              <a:ahLst/>
              <a:cxnLst/>
              <a:rect l="0" t="0" r="0" b="0"/>
              <a:pathLst>
                <a:path w="3402" h="3165" extrusionOk="0">
                  <a:moveTo>
                    <a:pt x="1347" y="0"/>
                  </a:moveTo>
                  <a:lnTo>
                    <a:pt x="943" y="34"/>
                  </a:lnTo>
                  <a:lnTo>
                    <a:pt x="573" y="101"/>
                  </a:lnTo>
                  <a:lnTo>
                    <a:pt x="236" y="168"/>
                  </a:lnTo>
                  <a:lnTo>
                    <a:pt x="169" y="101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34" y="269"/>
                  </a:lnTo>
                  <a:lnTo>
                    <a:pt x="68" y="269"/>
                  </a:lnTo>
                  <a:lnTo>
                    <a:pt x="34" y="505"/>
                  </a:lnTo>
                  <a:lnTo>
                    <a:pt x="34" y="842"/>
                  </a:lnTo>
                  <a:lnTo>
                    <a:pt x="34" y="1717"/>
                  </a:lnTo>
                  <a:lnTo>
                    <a:pt x="34" y="2963"/>
                  </a:lnTo>
                  <a:lnTo>
                    <a:pt x="68" y="3064"/>
                  </a:lnTo>
                  <a:lnTo>
                    <a:pt x="236" y="3064"/>
                  </a:lnTo>
                  <a:lnTo>
                    <a:pt x="236" y="3030"/>
                  </a:lnTo>
                  <a:lnTo>
                    <a:pt x="270" y="2963"/>
                  </a:lnTo>
                  <a:lnTo>
                    <a:pt x="236" y="1953"/>
                  </a:lnTo>
                  <a:lnTo>
                    <a:pt x="236" y="943"/>
                  </a:lnTo>
                  <a:lnTo>
                    <a:pt x="270" y="673"/>
                  </a:lnTo>
                  <a:lnTo>
                    <a:pt x="304" y="505"/>
                  </a:lnTo>
                  <a:lnTo>
                    <a:pt x="304" y="370"/>
                  </a:lnTo>
                  <a:lnTo>
                    <a:pt x="977" y="303"/>
                  </a:lnTo>
                  <a:lnTo>
                    <a:pt x="1684" y="269"/>
                  </a:lnTo>
                  <a:lnTo>
                    <a:pt x="2054" y="303"/>
                  </a:lnTo>
                  <a:lnTo>
                    <a:pt x="2425" y="370"/>
                  </a:lnTo>
                  <a:lnTo>
                    <a:pt x="2795" y="404"/>
                  </a:lnTo>
                  <a:lnTo>
                    <a:pt x="3166" y="471"/>
                  </a:lnTo>
                  <a:lnTo>
                    <a:pt x="3199" y="438"/>
                  </a:lnTo>
                  <a:lnTo>
                    <a:pt x="3199" y="438"/>
                  </a:lnTo>
                  <a:lnTo>
                    <a:pt x="3166" y="673"/>
                  </a:lnTo>
                  <a:lnTo>
                    <a:pt x="3166" y="909"/>
                  </a:lnTo>
                  <a:lnTo>
                    <a:pt x="3132" y="1380"/>
                  </a:lnTo>
                  <a:lnTo>
                    <a:pt x="3098" y="2188"/>
                  </a:lnTo>
                  <a:lnTo>
                    <a:pt x="3132" y="2592"/>
                  </a:lnTo>
                  <a:lnTo>
                    <a:pt x="3166" y="2996"/>
                  </a:lnTo>
                  <a:lnTo>
                    <a:pt x="2762" y="2895"/>
                  </a:lnTo>
                  <a:lnTo>
                    <a:pt x="2357" y="2862"/>
                  </a:lnTo>
                  <a:lnTo>
                    <a:pt x="1516" y="2828"/>
                  </a:lnTo>
                  <a:lnTo>
                    <a:pt x="1179" y="2794"/>
                  </a:lnTo>
                  <a:lnTo>
                    <a:pt x="876" y="2761"/>
                  </a:lnTo>
                  <a:lnTo>
                    <a:pt x="708" y="2794"/>
                  </a:lnTo>
                  <a:lnTo>
                    <a:pt x="539" y="2828"/>
                  </a:lnTo>
                  <a:lnTo>
                    <a:pt x="405" y="2895"/>
                  </a:lnTo>
                  <a:lnTo>
                    <a:pt x="270" y="2963"/>
                  </a:lnTo>
                  <a:lnTo>
                    <a:pt x="438" y="3030"/>
                  </a:lnTo>
                  <a:lnTo>
                    <a:pt x="607" y="3064"/>
                  </a:lnTo>
                  <a:lnTo>
                    <a:pt x="1718" y="3064"/>
                  </a:lnTo>
                  <a:lnTo>
                    <a:pt x="2492" y="3165"/>
                  </a:lnTo>
                  <a:lnTo>
                    <a:pt x="2896" y="3165"/>
                  </a:lnTo>
                  <a:lnTo>
                    <a:pt x="3300" y="3131"/>
                  </a:lnTo>
                  <a:lnTo>
                    <a:pt x="3401" y="3064"/>
                  </a:lnTo>
                  <a:lnTo>
                    <a:pt x="3401" y="3030"/>
                  </a:lnTo>
                  <a:lnTo>
                    <a:pt x="3401" y="2996"/>
                  </a:lnTo>
                  <a:lnTo>
                    <a:pt x="3368" y="2592"/>
                  </a:lnTo>
                  <a:lnTo>
                    <a:pt x="3334" y="2188"/>
                  </a:lnTo>
                  <a:lnTo>
                    <a:pt x="3368" y="1380"/>
                  </a:lnTo>
                  <a:lnTo>
                    <a:pt x="3401" y="808"/>
                  </a:lnTo>
                  <a:lnTo>
                    <a:pt x="3401" y="505"/>
                  </a:lnTo>
                  <a:lnTo>
                    <a:pt x="3334" y="202"/>
                  </a:lnTo>
                  <a:lnTo>
                    <a:pt x="3300" y="202"/>
                  </a:lnTo>
                  <a:lnTo>
                    <a:pt x="3233" y="337"/>
                  </a:lnTo>
                  <a:lnTo>
                    <a:pt x="3199" y="303"/>
                  </a:lnTo>
                  <a:lnTo>
                    <a:pt x="2863" y="168"/>
                  </a:lnTo>
                  <a:lnTo>
                    <a:pt x="2526" y="101"/>
                  </a:lnTo>
                  <a:lnTo>
                    <a:pt x="2122" y="34"/>
                  </a:lnTo>
                  <a:lnTo>
                    <a:pt x="17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6" name="Google Shape;466;p3"/>
          <p:cNvSpPr txBox="1">
            <a:spLocks noGrp="1"/>
          </p:cNvSpPr>
          <p:nvPr>
            <p:ph type="ctrTitle"/>
          </p:nvPr>
        </p:nvSpPr>
        <p:spPr>
          <a:xfrm>
            <a:off x="1557875" y="1882525"/>
            <a:ext cx="60282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6000" b="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7" name="Google Shape;467;p3"/>
          <p:cNvSpPr txBox="1">
            <a:spLocks noGrp="1"/>
          </p:cNvSpPr>
          <p:nvPr>
            <p:ph type="subTitle" idx="1"/>
          </p:nvPr>
        </p:nvSpPr>
        <p:spPr>
          <a:xfrm>
            <a:off x="1557875" y="3329551"/>
            <a:ext cx="6028200" cy="10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>
            <a:endParaRPr dirty="0"/>
          </a:p>
        </p:txBody>
      </p:sp>
      <p:sp>
        <p:nvSpPr>
          <p:cNvPr id="468" name="Google Shape;468;p3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oogle Shape;669;p5"/>
          <p:cNvGrpSpPr/>
          <p:nvPr/>
        </p:nvGrpSpPr>
        <p:grpSpPr>
          <a:xfrm>
            <a:off x="139" y="105"/>
            <a:ext cx="9159995" cy="6870013"/>
            <a:chOff x="3843650" y="2891150"/>
            <a:chExt cx="3447625" cy="2585725"/>
          </a:xfrm>
        </p:grpSpPr>
        <p:sp>
          <p:nvSpPr>
            <p:cNvPr id="670" name="Google Shape;670;p5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0" t="0" r="0" b="0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0" t="0" r="0" b="0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0" t="0" r="0" b="0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0" t="0" r="0" b="0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0" t="0" r="0" b="0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0" t="0" r="0" b="0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5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5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0" t="0" r="0" b="0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0" t="0" r="0" b="0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0" t="0" r="0" b="0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0" t="0" r="0" b="0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0" t="0" r="0" b="0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0" t="0" r="0" b="0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0" t="0" r="0" b="0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0" t="0" r="0" b="0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0" t="0" r="0" b="0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0" t="0" r="0" b="0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0" t="0" r="0" b="0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5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0" t="0" r="0" b="0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5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0" t="0" r="0" b="0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5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0" t="0" r="0" b="0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0" t="0" r="0" b="0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0" t="0" r="0" b="0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5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0" t="0" r="0" b="0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0" t="0" r="0" b="0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5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0" t="0" r="0" b="0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0" t="0" r="0" b="0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0" t="0" r="0" b="0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0" t="0" r="0" b="0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0" t="0" r="0" b="0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0" t="0" r="0" b="0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0" t="0" r="0" b="0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0" t="0" r="0" b="0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5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0" t="0" r="0" b="0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5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0" t="0" r="0" b="0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0" t="0" r="0" b="0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0" t="0" r="0" b="0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0" t="0" r="0" b="0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0" t="0" r="0" b="0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0" t="0" r="0" b="0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0" t="0" r="0" b="0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0" t="0" r="0" b="0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5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0" t="0" r="0" b="0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5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0" t="0" r="0" b="0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0" t="0" r="0" b="0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0" t="0" r="0" b="0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0" t="0" r="0" b="0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0" t="0" r="0" b="0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0" t="0" r="0" b="0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0" t="0" r="0" b="0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0" t="0" r="0" b="0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0" t="0" r="0" b="0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5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0" t="0" r="0" b="0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5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0" t="0" r="0" b="0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0" t="0" r="0" b="0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0" t="0" r="0" b="0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0" t="0" r="0" b="0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5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0" t="0" r="0" b="0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5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0" t="0" r="0" b="0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0" t="0" r="0" b="0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0" t="0" r="0" b="0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0" t="0" r="0" b="0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0" t="0" r="0" b="0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0" t="0" r="0" b="0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0" t="0" r="0" b="0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0" t="0" r="0" b="0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0" t="0" r="0" b="0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0" t="0" r="0" b="0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0" t="0" r="0" b="0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0" t="0" r="0" b="0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0" t="0" r="0" b="0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0" t="0" r="0" b="0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0" t="0" r="0" b="0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0" t="0" r="0" b="0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0" t="0" r="0" b="0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0" t="0" r="0" b="0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0" t="0" r="0" b="0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0" t="0" r="0" b="0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0" t="0" r="0" b="0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0" t="0" r="0" b="0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0" t="0" r="0" b="0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0" t="0" r="0" b="0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0" t="0" r="0" b="0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0" t="0" r="0" b="0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0" t="0" r="0" b="0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0" t="0" r="0" b="0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0" t="0" r="0" b="0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0" t="0" r="0" b="0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0" t="0" r="0" b="0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0" t="0" r="0" b="0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0" t="0" r="0" b="0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0" t="0" r="0" b="0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0" t="0" r="0" b="0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0" t="0" r="0" b="0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0" t="0" r="0" b="0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0" t="0" r="0" b="0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0" t="0" r="0" b="0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0" t="0" r="0" b="0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0" t="0" r="0" b="0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0" t="0" r="0" b="0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0" t="0" r="0" b="0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0" t="0" r="0" b="0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0" t="0" r="0" b="0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0" t="0" r="0" b="0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0" t="0" r="0" b="0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0" t="0" r="0" b="0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0" t="0" r="0" b="0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0" t="0" r="0" b="0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0" t="0" r="0" b="0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0" t="0" r="0" b="0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0" t="0" r="0" b="0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0" t="0" r="0" b="0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0" t="0" r="0" b="0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0" t="0" r="0" b="0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0" t="0" r="0" b="0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0" t="0" r="0" b="0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0" t="0" r="0" b="0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0" t="0" r="0" b="0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0" t="0" r="0" b="0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0" t="0" r="0" b="0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0" t="0" r="0" b="0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0" t="0" r="0" b="0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0" t="0" r="0" b="0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0" t="0" r="0" b="0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0" t="0" r="0" b="0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0" t="0" r="0" b="0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0" t="0" r="0" b="0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0" t="0" r="0" b="0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0" t="0" r="0" b="0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0" t="0" r="0" b="0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0" t="0" r="0" b="0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0" t="0" r="0" b="0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0" t="0" r="0" b="0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0" t="0" r="0" b="0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0" t="0" r="0" b="0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0" t="0" r="0" b="0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0" t="0" r="0" b="0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0" t="0" r="0" b="0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0" t="0" r="0" b="0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0" t="0" r="0" b="0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0" t="0" r="0" b="0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4" name="Google Shape;844;p5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845" name="Google Shape;845;p5"/>
          <p:cNvSpPr txBox="1">
            <a:spLocks noGrp="1"/>
          </p:cNvSpPr>
          <p:nvPr>
            <p:ph type="body" idx="1"/>
          </p:nvPr>
        </p:nvSpPr>
        <p:spPr>
          <a:xfrm>
            <a:off x="1131750" y="1750400"/>
            <a:ext cx="6880500" cy="466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✖"/>
              <a:defRPr sz="2400">
                <a:latin typeface="Cambria" panose="02040503050406030204" pitchFamily="18" charset="0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846" name="Google Shape;846;p5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" name="Google Shape;1495;p10"/>
          <p:cNvGrpSpPr/>
          <p:nvPr/>
        </p:nvGrpSpPr>
        <p:grpSpPr>
          <a:xfrm>
            <a:off x="1" y="5"/>
            <a:ext cx="9152065" cy="6864065"/>
            <a:chOff x="328725" y="238125"/>
            <a:chExt cx="3447625" cy="2585725"/>
          </a:xfrm>
        </p:grpSpPr>
        <p:sp>
          <p:nvSpPr>
            <p:cNvPr id="1496" name="Google Shape;1496;p10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0" t="0" r="0" b="0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0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0" t="0" r="0" b="0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0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0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0" t="0" r="0" b="0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0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0" t="0" r="0" b="0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0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0" t="0" r="0" b="0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0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0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0" t="0" r="0" b="0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0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0" t="0" r="0" b="0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0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0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0" t="0" r="0" b="0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0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0" t="0" r="0" b="0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0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0" t="0" r="0" b="0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0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0" t="0" r="0" b="0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0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0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0" t="0" r="0" b="0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0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0" t="0" r="0" b="0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0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0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0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0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0" t="0" r="0" b="0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0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0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0" t="0" r="0" b="0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0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0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0" t="0" r="0" b="0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0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0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0" t="0" r="0" b="0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0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0" t="0" r="0" b="0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0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0" t="0" r="0" b="0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0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0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0" t="0" r="0" b="0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0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0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0" t="0" r="0" b="0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0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0" t="0" r="0" b="0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0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0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0" t="0" r="0" b="0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0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0" t="0" r="0" b="0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0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0" t="0" r="0" b="0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0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0" t="0" r="0" b="0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0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0" t="0" r="0" b="0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0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0" t="0" r="0" b="0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0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0" t="0" r="0" b="0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0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0" t="0" r="0" b="0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0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0" t="0" r="0" b="0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0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0" t="0" r="0" b="0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0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0" t="0" r="0" b="0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0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0" t="0" r="0" b="0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0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0" t="0" r="0" b="0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0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0" t="0" r="0" b="0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0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0" t="0" r="0" b="0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0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0" t="0" r="0" b="0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0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0" t="0" r="0" b="0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0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0" t="0" r="0" b="0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0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0" t="0" r="0" b="0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0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0" t="0" r="0" b="0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0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0" t="0" r="0" b="0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0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0" t="0" r="0" b="0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0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0" t="0" r="0" b="0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0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0" t="0" r="0" b="0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0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0" t="0" r="0" b="0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0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0" t="0" r="0" b="0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0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0" t="0" r="0" b="0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0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0" t="0" r="0" b="0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0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0" t="0" r="0" b="0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0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0" t="0" r="0" b="0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0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0" t="0" r="0" b="0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0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0" t="0" r="0" b="0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0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0" t="0" r="0" b="0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0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0" t="0" r="0" b="0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0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0" t="0" r="0" b="0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0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0" t="0" r="0" b="0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0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0" t="0" r="0" b="0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0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0" t="0" r="0" b="0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0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0" t="0" r="0" b="0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0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0" t="0" r="0" b="0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0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0" t="0" r="0" b="0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0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0" t="0" r="0" b="0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0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0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0" t="0" r="0" b="0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0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0" t="0" r="0" b="0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0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0" t="0" r="0" b="0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0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0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0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0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0" t="0" r="0" b="0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0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0" t="0" r="0" b="0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0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0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0" t="0" r="0" b="0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0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0" t="0" r="0" b="0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0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0" t="0" r="0" b="0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0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0" t="0" r="0" b="0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0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0" t="0" r="0" b="0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0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0" t="0" r="0" b="0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0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0" t="0" r="0" b="0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0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0" t="0" r="0" b="0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0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0" t="0" r="0" b="0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0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0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0" t="0" r="0" b="0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0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0" t="0" r="0" b="0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0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0" t="0" r="0" b="0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0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0" t="0" r="0" b="0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0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0" t="0" r="0" b="0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0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0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0" t="0" r="0" b="0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0" name="Google Shape;1600;p1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  <p:sp>
        <p:nvSpPr>
          <p:cNvPr id="108" name="Google Shape;1023;p6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latin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09" name="Google Shape;1024;p6"/>
          <p:cNvSpPr txBox="1">
            <a:spLocks noGrp="1"/>
          </p:cNvSpPr>
          <p:nvPr>
            <p:ph type="body" idx="1"/>
          </p:nvPr>
        </p:nvSpPr>
        <p:spPr>
          <a:xfrm>
            <a:off x="1131724" y="1773150"/>
            <a:ext cx="6880525" cy="464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Font typeface="Wingdings" panose="05000000000000000000" pitchFamily="2" charset="2"/>
              <a:buChar char=""/>
              <a:defRPr sz="2200">
                <a:latin typeface="Cambria" panose="02040503050406030204" pitchFamily="18" charset="0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89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_1">
    <p:bg>
      <p:bgPr>
        <a:solidFill>
          <a:srgbClr val="F55D4B"/>
        </a:solidFill>
        <a:effectLst/>
      </p:bgPr>
    </p:bg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9" name="Google Shape;1709;p12"/>
          <p:cNvGrpSpPr/>
          <p:nvPr/>
        </p:nvGrpSpPr>
        <p:grpSpPr>
          <a:xfrm>
            <a:off x="1" y="5"/>
            <a:ext cx="9152065" cy="6864065"/>
            <a:chOff x="328725" y="238125"/>
            <a:chExt cx="3447625" cy="2585725"/>
          </a:xfrm>
        </p:grpSpPr>
        <p:sp>
          <p:nvSpPr>
            <p:cNvPr id="1710" name="Google Shape;1710;p12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0" t="0" r="0" b="0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2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0" t="0" r="0" b="0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2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2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0" t="0" r="0" b="0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2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0" t="0" r="0" b="0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2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0" t="0" r="0" b="0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2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2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0" t="0" r="0" b="0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2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0" t="0" r="0" b="0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2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2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0" t="0" r="0" b="0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2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0" t="0" r="0" b="0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2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0" t="0" r="0" b="0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2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0" t="0" r="0" b="0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2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2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0" t="0" r="0" b="0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2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0" t="0" r="0" b="0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2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2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2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2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0" t="0" r="0" b="0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2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2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0" t="0" r="0" b="0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2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2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0" t="0" r="0" b="0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2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2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0" t="0" r="0" b="0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2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0" t="0" r="0" b="0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2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0" t="0" r="0" b="0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2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2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0" t="0" r="0" b="0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2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2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0" t="0" r="0" b="0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2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0" t="0" r="0" b="0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2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2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0" t="0" r="0" b="0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2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0" t="0" r="0" b="0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2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0" t="0" r="0" b="0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2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0" t="0" r="0" b="0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2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0" t="0" r="0" b="0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2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0" t="0" r="0" b="0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2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0" t="0" r="0" b="0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2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0" t="0" r="0" b="0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2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0" t="0" r="0" b="0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2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0" t="0" r="0" b="0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2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0" t="0" r="0" b="0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2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0" t="0" r="0" b="0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2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0" t="0" r="0" b="0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2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0" t="0" r="0" b="0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2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0" t="0" r="0" b="0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2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0" t="0" r="0" b="0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2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0" t="0" r="0" b="0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2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0" t="0" r="0" b="0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2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0" t="0" r="0" b="0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2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0" t="0" r="0" b="0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2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0" t="0" r="0" b="0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2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0" t="0" r="0" b="0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2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0" t="0" r="0" b="0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2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0" t="0" r="0" b="0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2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0" t="0" r="0" b="0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2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0" t="0" r="0" b="0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2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0" t="0" r="0" b="0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2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0" t="0" r="0" b="0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2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0" t="0" r="0" b="0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2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0" t="0" r="0" b="0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2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0" t="0" r="0" b="0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2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0" t="0" r="0" b="0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2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0" t="0" r="0" b="0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2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0" t="0" r="0" b="0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2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0" t="0" r="0" b="0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2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0" t="0" r="0" b="0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2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0" t="0" r="0" b="0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2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0" t="0" r="0" b="0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2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0" t="0" r="0" b="0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2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0" t="0" r="0" b="0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2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0" t="0" r="0" b="0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2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0" t="0" r="0" b="0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2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2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0" t="0" r="0" b="0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2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0" t="0" r="0" b="0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2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0" t="0" r="0" b="0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2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2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2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2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0" t="0" r="0" b="0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2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0" t="0" r="0" b="0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2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2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0" t="0" r="0" b="0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2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0" t="0" r="0" b="0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2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0" t="0" r="0" b="0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2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0" t="0" r="0" b="0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2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0" t="0" r="0" b="0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2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0" t="0" r="0" b="0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2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0" t="0" r="0" b="0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2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0" t="0" r="0" b="0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2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0" t="0" r="0" b="0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2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2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0" t="0" r="0" b="0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2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0" t="0" r="0" b="0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2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0" t="0" r="0" b="0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2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0" t="0" r="0" b="0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2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0" t="0" r="0" b="0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2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2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0" t="0" r="0" b="0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4" name="Google Shape;1814;p12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B2D3E9E-A95C-48F2-B4BF-A71542E0BE9A}" type="datetimeFigureOut">
              <a:rPr lang="en-US" smtClean="0">
                <a:solidFill>
                  <a:srgbClr val="464646"/>
                </a:solidFill>
              </a:rPr>
              <a:pPr/>
              <a:t>11/21/2018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704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5F6F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31750" y="983100"/>
            <a:ext cx="68805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31750" y="1902800"/>
            <a:ext cx="6880500" cy="46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2C3E50"/>
              </a:buClr>
              <a:buSzPts val="2600"/>
              <a:buFont typeface="Merriweather"/>
              <a:buChar char="✖"/>
              <a:defRPr sz="26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200"/>
              <a:buFont typeface="Merriweather"/>
              <a:buChar char="○"/>
              <a:defRPr sz="2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60" r:id="rId4"/>
    <p:sldLayoutId id="2147483658" r:id="rId5"/>
    <p:sldLayoutId id="2147483661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view618242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UXdrl9ch_Q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naurok.com.ua/post/9-multfilmiv-dlya-shkolyariv-pro-komandnu-robot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gif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mara.org/uk/videos/ygCqX2tVdwbK/url/2318115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gif"/><Relationship Id="rId4" Type="http://schemas.openxmlformats.org/officeDocument/2006/relationships/image" Target="../media/image47.gif"/><Relationship Id="rId9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axi4nhh101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13"/>
          <p:cNvSpPr txBox="1">
            <a:spLocks noGrp="1"/>
          </p:cNvSpPr>
          <p:nvPr>
            <p:ph type="ctrTitle"/>
          </p:nvPr>
        </p:nvSpPr>
        <p:spPr>
          <a:xfrm>
            <a:off x="2191050" y="2427150"/>
            <a:ext cx="47619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b="1" dirty="0"/>
              <a:t>Спільнота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10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Знайдіть однакові групи об’єктів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681" y="2055524"/>
            <a:ext cx="5862638" cy="38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5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364" y="640200"/>
            <a:ext cx="6880500" cy="777000"/>
          </a:xfrm>
        </p:spPr>
        <p:txBody>
          <a:bodyPr/>
          <a:lstStyle/>
          <a:p>
            <a:r>
              <a:rPr lang="uk-UA" dirty="0" smtClean="0"/>
              <a:t>Які мозаїки є однаковими?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802" y="1559242"/>
            <a:ext cx="614362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05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Зроби мозаїки однаковими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2633662"/>
            <a:ext cx="71437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49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Зроби групи різними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1838325"/>
            <a:ext cx="48958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Вправи онлайн</a:t>
            </a:r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learningapps.org/view618242</a:t>
            </a:r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61446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222872" y="1882525"/>
            <a:ext cx="6698206" cy="1546500"/>
          </a:xfrm>
        </p:spPr>
        <p:txBody>
          <a:bodyPr/>
          <a:lstStyle/>
          <a:p>
            <a:r>
              <a:rPr lang="ru-RU" sz="4000" dirty="0" err="1"/>
              <a:t>Чи</a:t>
            </a:r>
            <a:r>
              <a:rPr lang="ru-RU" sz="4000" dirty="0"/>
              <a:t> </a:t>
            </a:r>
            <a:r>
              <a:rPr lang="ru-RU" sz="4000" dirty="0" err="1"/>
              <a:t>може</a:t>
            </a:r>
            <a:r>
              <a:rPr lang="ru-RU" sz="4000" dirty="0"/>
              <a:t> </a:t>
            </a:r>
            <a:r>
              <a:rPr lang="ru-RU" sz="4000" dirty="0" err="1"/>
              <a:t>існувати</a:t>
            </a:r>
            <a:r>
              <a:rPr lang="ru-RU" sz="4000" dirty="0"/>
              <a:t> </a:t>
            </a:r>
            <a:r>
              <a:rPr lang="ru-RU" sz="4000" dirty="0" err="1"/>
              <a:t>спільнота</a:t>
            </a:r>
            <a:r>
              <a:rPr lang="ru-RU" sz="4000" dirty="0"/>
              <a:t> без правил і </a:t>
            </a:r>
            <a:r>
              <a:rPr lang="ru-RU" sz="4000" dirty="0" err="1"/>
              <a:t>законів</a:t>
            </a:r>
            <a:r>
              <a:rPr lang="ru-RU" sz="4000" dirty="0"/>
              <a:t>? </a:t>
            </a:r>
            <a:br>
              <a:rPr lang="ru-RU" sz="4000" dirty="0"/>
            </a:br>
            <a:r>
              <a:rPr lang="ru-RU" sz="4000" dirty="0"/>
              <a:t>Як </a:t>
            </a:r>
            <a:r>
              <a:rPr lang="ru-RU" sz="4000" dirty="0" err="1"/>
              <a:t>залишитися</a:t>
            </a:r>
            <a:r>
              <a:rPr lang="ru-RU" sz="4000" dirty="0"/>
              <a:t> собою </a:t>
            </a:r>
            <a:r>
              <a:rPr lang="ru-RU" sz="4000" dirty="0" err="1"/>
              <a:t>серед</a:t>
            </a:r>
            <a:r>
              <a:rPr lang="ru-RU" sz="4000" dirty="0"/>
              <a:t> </a:t>
            </a:r>
            <a:r>
              <a:rPr lang="ru-RU" sz="4000" dirty="0" err="1"/>
              <a:t>інших</a:t>
            </a:r>
            <a:r>
              <a:rPr lang="ru-RU" sz="4000" dirty="0"/>
              <a:t> у </a:t>
            </a:r>
            <a:r>
              <a:rPr lang="ru-RU" sz="4000" dirty="0" err="1"/>
              <a:t>спільноті</a:t>
            </a:r>
            <a:r>
              <a:rPr lang="ru-RU" sz="4000" dirty="0"/>
              <a:t>?</a:t>
            </a:r>
          </a:p>
        </p:txBody>
      </p:sp>
      <p:sp>
        <p:nvSpPr>
          <p:cNvPr id="6" name="Пі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32488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існувати</a:t>
            </a:r>
            <a:r>
              <a:rPr lang="ru-RU" sz="2400" dirty="0"/>
              <a:t> </a:t>
            </a:r>
            <a:r>
              <a:rPr lang="ru-RU" sz="2400" dirty="0" err="1"/>
              <a:t>спільнота</a:t>
            </a:r>
            <a:r>
              <a:rPr lang="ru-RU" sz="2400" dirty="0"/>
              <a:t> без правил і </a:t>
            </a:r>
            <a:r>
              <a:rPr lang="ru-RU" sz="2400" dirty="0" err="1"/>
              <a:t>законів</a:t>
            </a:r>
            <a:r>
              <a:rPr lang="ru-RU" sz="2400" dirty="0"/>
              <a:t>? </a:t>
            </a:r>
            <a:br>
              <a:rPr lang="ru-RU" sz="2400" dirty="0"/>
            </a:br>
            <a:r>
              <a:rPr lang="ru-RU" sz="2400" dirty="0"/>
              <a:t>Як </a:t>
            </a:r>
            <a:r>
              <a:rPr lang="ru-RU" sz="2400" dirty="0" err="1"/>
              <a:t>залишитися</a:t>
            </a:r>
            <a:r>
              <a:rPr lang="ru-RU" sz="2400" dirty="0"/>
              <a:t> собою </a:t>
            </a:r>
            <a:r>
              <a:rPr lang="ru-RU" sz="2400" dirty="0" err="1"/>
              <a:t>серед</a:t>
            </a:r>
            <a:r>
              <a:rPr lang="ru-RU" sz="2400" dirty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 у </a:t>
            </a:r>
            <a:r>
              <a:rPr lang="ru-RU" sz="2400" dirty="0" err="1"/>
              <a:t>спільноті</a:t>
            </a:r>
            <a:r>
              <a:rPr lang="ru-RU" sz="2400" dirty="0"/>
              <a:t>?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85591" y="1399142"/>
            <a:ext cx="8494004" cy="5016258"/>
          </a:xfrm>
        </p:spPr>
        <p:txBody>
          <a:bodyPr/>
          <a:lstStyle/>
          <a:p>
            <a:r>
              <a:rPr lang="uk-UA" dirty="0"/>
              <a:t>2 ІФО 3-2.5-4	- діє за узгодженими правилами під час спільної роботи з інформацією </a:t>
            </a:r>
          </a:p>
          <a:p>
            <a:r>
              <a:rPr lang="uk-UA" dirty="0" smtClean="0"/>
              <a:t>2 </a:t>
            </a:r>
            <a:r>
              <a:rPr lang="uk-UA" dirty="0"/>
              <a:t>ІФО 3-2.5-5	- встановлює послідовність із запропонованих дій для виконання роботи у групі </a:t>
            </a:r>
          </a:p>
          <a:p>
            <a:r>
              <a:rPr lang="uk-UA" dirty="0"/>
              <a:t>2 ІФО 3-2.5-6	- виконує різні ролі у групі </a:t>
            </a:r>
          </a:p>
          <a:p>
            <a:r>
              <a:rPr lang="uk-UA" dirty="0"/>
              <a:t>2 ІФО 4-3.3-1	- пояснює, у який спосіб люди спілкуються через мережі </a:t>
            </a:r>
          </a:p>
          <a:p>
            <a:r>
              <a:rPr lang="uk-UA" dirty="0" smtClean="0"/>
              <a:t>2 </a:t>
            </a:r>
            <a:r>
              <a:rPr lang="uk-UA" dirty="0"/>
              <a:t>ІФО 4-3.3-2	- оцінює переваги і обмеження спілкування через мережі </a:t>
            </a:r>
          </a:p>
          <a:p>
            <a:r>
              <a:rPr lang="uk-UA" dirty="0"/>
              <a:t>2 ІФО 5-4.2-1	- </a:t>
            </a:r>
            <a:r>
              <a:rPr lang="uk-UA" dirty="0" err="1"/>
              <a:t>коректно</a:t>
            </a:r>
            <a:r>
              <a:rPr lang="uk-UA" dirty="0"/>
              <a:t> реагує на висловлювання, з яким не погоджується </a:t>
            </a:r>
          </a:p>
          <a:p>
            <a:r>
              <a:rPr lang="uk-UA" dirty="0"/>
              <a:t>2 ІФО 5-4.2-3	</a:t>
            </a:r>
            <a:r>
              <a:rPr lang="uk-UA" dirty="0" smtClean="0"/>
              <a:t>- </a:t>
            </a:r>
            <a:r>
              <a:rPr lang="uk-UA" dirty="0"/>
              <a:t>виявляє доброзичливе ставлення до інших – безпосередньо та через мережі </a:t>
            </a:r>
          </a:p>
          <a:p>
            <a:pPr marL="63500" indent="0">
              <a:buNone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38924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19"/>
          <p:cNvSpPr txBox="1">
            <a:spLocks noGrp="1"/>
          </p:cNvSpPr>
          <p:nvPr>
            <p:ph type="ctrTitle" idx="4294967295"/>
          </p:nvPr>
        </p:nvSpPr>
        <p:spPr>
          <a:xfrm>
            <a:off x="1374150" y="3258850"/>
            <a:ext cx="6395700" cy="12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200" dirty="0" smtClean="0">
                <a:solidFill>
                  <a:srgbClr val="FFFFFF"/>
                </a:solidFill>
              </a:rPr>
              <a:t>команда</a:t>
            </a:r>
            <a:endParaRPr sz="7200" dirty="0">
              <a:solidFill>
                <a:srgbClr val="FFFFFF"/>
              </a:solidFill>
            </a:endParaRPr>
          </a:p>
        </p:txBody>
      </p:sp>
      <p:sp>
        <p:nvSpPr>
          <p:cNvPr id="1863" name="Google Shape;1863;p19"/>
          <p:cNvSpPr txBox="1">
            <a:spLocks noGrp="1"/>
          </p:cNvSpPr>
          <p:nvPr>
            <p:ph type="subTitle" idx="4294967295"/>
          </p:nvPr>
        </p:nvSpPr>
        <p:spPr>
          <a:xfrm>
            <a:off x="1374150" y="4320146"/>
            <a:ext cx="63957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ru-RU" sz="2400" dirty="0" err="1" smtClean="0"/>
              <a:t>Група</a:t>
            </a:r>
            <a:r>
              <a:rPr lang="ru-RU" sz="2400" dirty="0" smtClean="0"/>
              <a:t> </a:t>
            </a:r>
            <a:r>
              <a:rPr lang="ru-RU" sz="2400" dirty="0" err="1" smtClean="0"/>
              <a:t>однодумців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керуються</a:t>
            </a:r>
            <a:r>
              <a:rPr lang="ru-RU" sz="2400" dirty="0"/>
              <a:t> </a:t>
            </a:r>
            <a:r>
              <a:rPr lang="ru-RU" sz="2400" dirty="0" err="1"/>
              <a:t>спільною</a:t>
            </a:r>
            <a:r>
              <a:rPr lang="ru-RU" sz="2400" dirty="0"/>
              <a:t> метою</a:t>
            </a:r>
            <a:endParaRPr lang="ru-RU" sz="2200" dirty="0"/>
          </a:p>
        </p:txBody>
      </p:sp>
      <p:sp>
        <p:nvSpPr>
          <p:cNvPr id="1864" name="Google Shape;1864;p19"/>
          <p:cNvSpPr/>
          <p:nvPr/>
        </p:nvSpPr>
        <p:spPr>
          <a:xfrm>
            <a:off x="3213452" y="703602"/>
            <a:ext cx="2728142" cy="2522753"/>
          </a:xfrm>
          <a:custGeom>
            <a:avLst/>
            <a:gdLst/>
            <a:ahLst/>
            <a:cxnLst/>
            <a:rect l="0" t="0" r="0" b="0"/>
            <a:pathLst>
              <a:path w="89712" h="82958" extrusionOk="0">
                <a:moveTo>
                  <a:pt x="52672" y="2049"/>
                </a:moveTo>
                <a:cubicBezTo>
                  <a:pt x="40979" y="2915"/>
                  <a:pt x="28376" y="5688"/>
                  <a:pt x="19269" y="13072"/>
                </a:cubicBezTo>
                <a:cubicBezTo>
                  <a:pt x="7810" y="22364"/>
                  <a:pt x="-450" y="41692"/>
                  <a:pt x="5574" y="55159"/>
                </a:cubicBezTo>
                <a:cubicBezTo>
                  <a:pt x="12935" y="71613"/>
                  <a:pt x="33988" y="83483"/>
                  <a:pt x="52004" y="82883"/>
                </a:cubicBezTo>
                <a:cubicBezTo>
                  <a:pt x="62654" y="82528"/>
                  <a:pt x="75555" y="78169"/>
                  <a:pt x="80730" y="68854"/>
                </a:cubicBezTo>
                <a:cubicBezTo>
                  <a:pt x="89352" y="53334"/>
                  <a:pt x="86569" y="30516"/>
                  <a:pt x="76722" y="15744"/>
                </a:cubicBezTo>
                <a:cubicBezTo>
                  <a:pt x="69002" y="4163"/>
                  <a:pt x="51061" y="-2643"/>
                  <a:pt x="37641" y="1047"/>
                </a:cubicBezTo>
                <a:cubicBezTo>
                  <a:pt x="22585" y="5187"/>
                  <a:pt x="4685" y="14958"/>
                  <a:pt x="898" y="30107"/>
                </a:cubicBezTo>
                <a:cubicBezTo>
                  <a:pt x="-3402" y="47308"/>
                  <a:pt x="8934" y="71200"/>
                  <a:pt x="25616" y="77205"/>
                </a:cubicBezTo>
                <a:cubicBezTo>
                  <a:pt x="45696" y="84433"/>
                  <a:pt x="76756" y="77025"/>
                  <a:pt x="86743" y="58165"/>
                </a:cubicBezTo>
                <a:cubicBezTo>
                  <a:pt x="93824" y="44791"/>
                  <a:pt x="86932" y="25486"/>
                  <a:pt x="77390" y="13740"/>
                </a:cubicBezTo>
                <a:cubicBezTo>
                  <a:pt x="74163" y="9767"/>
                  <a:pt x="71332" y="4292"/>
                  <a:pt x="66367" y="3051"/>
                </a:cubicBezTo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5" name="Google Shape;1865;p19"/>
          <p:cNvSpPr/>
          <p:nvPr/>
        </p:nvSpPr>
        <p:spPr>
          <a:xfrm>
            <a:off x="4014780" y="1296298"/>
            <a:ext cx="1114426" cy="1337354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6" name="Google Shape;1866;p19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134787" y="335400"/>
            <a:ext cx="6880500" cy="777000"/>
          </a:xfrm>
        </p:spPr>
        <p:txBody>
          <a:bodyPr/>
          <a:lstStyle/>
          <a:p>
            <a:r>
              <a:rPr lang="uk-UA" altLang="uk-UA" smtClean="0"/>
              <a:t>Правила командної роботи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sz="2000" dirty="0" smtClean="0"/>
              <a:t>Усі члени команди мають рівні права</a:t>
            </a:r>
          </a:p>
          <a:p>
            <a:r>
              <a:rPr lang="uk-UA" sz="2000" dirty="0" smtClean="0"/>
              <a:t>Команди не змагаються, кожна розробляє свій проект</a:t>
            </a:r>
          </a:p>
          <a:p>
            <a:r>
              <a:rPr lang="uk-UA" sz="2000" dirty="0" smtClean="0"/>
              <a:t>Спочатку – планування, потім – дії</a:t>
            </a:r>
          </a:p>
          <a:p>
            <a:r>
              <a:rPr lang="uk-UA" sz="2000" dirty="0" smtClean="0"/>
              <a:t>Усі учасники повинні отримати задоволення від спільної роботи</a:t>
            </a:r>
          </a:p>
          <a:p>
            <a:r>
              <a:rPr lang="uk-UA" sz="2000" dirty="0" smtClean="0"/>
              <a:t>Пропозиції обговорюються у групі і приймається спільне рішення</a:t>
            </a:r>
          </a:p>
          <a:p>
            <a:r>
              <a:rPr lang="uk-UA" sz="2000" dirty="0" smtClean="0"/>
              <a:t>Усі працюють спільно, кожний отримує свою частину завдання</a:t>
            </a:r>
          </a:p>
          <a:p>
            <a:r>
              <a:rPr lang="uk-UA" sz="2000" dirty="0" smtClean="0"/>
              <a:t>Відповідальність за результат несуть всі члени команди</a:t>
            </a:r>
            <a:endParaRPr lang="uk-UA" sz="2000" dirty="0"/>
          </a:p>
        </p:txBody>
      </p:sp>
      <p:pic>
        <p:nvPicPr>
          <p:cNvPr id="31748" name="Picture 2" descr="http://www.ipmglobal.net/img/ipm-guys-ge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1857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2930893" y="5863650"/>
            <a:ext cx="35429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hlinkClick r:id="rId3"/>
              </a:rPr>
              <a:t>https://</a:t>
            </a:r>
            <a:r>
              <a:rPr lang="uk-UA" sz="2000" dirty="0" smtClean="0">
                <a:hlinkClick r:id="rId3"/>
              </a:rPr>
              <a:t>youtu.be/fUXdrl9ch_Q</a:t>
            </a:r>
            <a:r>
              <a:rPr lang="uk-UA" sz="2000" dirty="0" smtClean="0"/>
              <a:t> </a:t>
            </a:r>
            <a:endParaRPr lang="uk-UA" sz="2000" dirty="0"/>
          </a:p>
        </p:txBody>
      </p:sp>
      <p:sp>
        <p:nvSpPr>
          <p:cNvPr id="2" name="Прямокутник 1"/>
          <p:cNvSpPr/>
          <p:nvPr/>
        </p:nvSpPr>
        <p:spPr>
          <a:xfrm>
            <a:off x="1380895" y="6362281"/>
            <a:ext cx="7563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hlinkClick r:id="rId4"/>
              </a:rPr>
              <a:t>https://</a:t>
            </a:r>
            <a:r>
              <a:rPr lang="uk-UA" dirty="0" smtClean="0">
                <a:hlinkClick r:id="rId4"/>
              </a:rPr>
              <a:t>naurok.com.ua/post/9-multfilmiv-dlya-shkolyariv-pro-komandnu-robotu</a:t>
            </a:r>
            <a:r>
              <a:rPr lang="en-US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45174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750" y="467793"/>
            <a:ext cx="6880500" cy="777000"/>
          </a:xfrm>
        </p:spPr>
        <p:txBody>
          <a:bodyPr/>
          <a:lstStyle/>
          <a:p>
            <a:r>
              <a:rPr lang="uk-UA" dirty="0" smtClean="0"/>
              <a:t>Передавання повідомлень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478165"/>
            <a:ext cx="3089722" cy="25300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661" y="1478165"/>
            <a:ext cx="2742699" cy="2535050"/>
          </a:xfrm>
          <a:prstGeom prst="rect">
            <a:avLst/>
          </a:prstGeom>
        </p:spPr>
      </p:pic>
      <p:pic>
        <p:nvPicPr>
          <p:cNvPr id="1026" name="Picture 2" descr="http://blog.smskuponi.lv/wp-content/uploads/2013/08/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74932"/>
            <a:ext cx="2087470" cy="125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a4cgr.narod.ru/2008/image/rad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859" y="4168106"/>
            <a:ext cx="22193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15.nnm.me/5/1/4/3/0/f97f9c6d37484bef1a2746bda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443" y="4168107"/>
            <a:ext cx="149411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gnosis.com.ua/wp-content/uploads/2013/11/first-color-philips-t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820" y="4043580"/>
            <a:ext cx="1700884" cy="215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2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882525"/>
            <a:ext cx="7315150" cy="1546500"/>
          </a:xfrm>
        </p:spPr>
        <p:txBody>
          <a:bodyPr/>
          <a:lstStyle/>
          <a:p>
            <a:r>
              <a:rPr lang="uk-UA" dirty="0"/>
              <a:t>Що може об’єднати спільноту?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76292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750" y="308034"/>
            <a:ext cx="6880500" cy="777000"/>
          </a:xfrm>
        </p:spPr>
        <p:txBody>
          <a:bodyPr/>
          <a:lstStyle/>
          <a:p>
            <a:r>
              <a:rPr lang="uk-UA" dirty="0" smtClean="0"/>
              <a:t>Електронні пристрої</a:t>
            </a:r>
            <a:endParaRPr lang="uk-UA" dirty="0"/>
          </a:p>
        </p:txBody>
      </p:sp>
      <p:pic>
        <p:nvPicPr>
          <p:cNvPr id="2050" name="Picture 2" descr="http://www.ferra.ru/images/312/3127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47800"/>
            <a:ext cx="30480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7.computerhistory.org/is/image/CHM/102680487-03-01?$re-zoomed$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47800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lub.ediba.com/esp/wp-content/uploads/2013/05/2013-05-17-Intern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71" y="3960727"/>
            <a:ext cx="2563330" cy="251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my-menushka.ru/wp-content/uploads/2013/10/5268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32" y="3842016"/>
            <a:ext cx="3495928" cy="291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97303" y="2981326"/>
            <a:ext cx="258185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dirty="0" smtClean="0">
                <a:solidFill>
                  <a:schemeClr val="accent1"/>
                </a:solidFill>
              </a:rPr>
              <a:t>Інтернет</a:t>
            </a:r>
            <a:endParaRPr lang="uk-UA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03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870333"/>
            <a:ext cx="8229600" cy="5286627"/>
          </a:xfrm>
        </p:spPr>
        <p:txBody>
          <a:bodyPr/>
          <a:lstStyle/>
          <a:p>
            <a:r>
              <a:rPr lang="uk-UA" dirty="0" smtClean="0"/>
              <a:t>Як можна використовувати свої навички роботи в Інтернеті?</a:t>
            </a:r>
          </a:p>
        </p:txBody>
      </p:sp>
      <p:pic>
        <p:nvPicPr>
          <p:cNvPr id="10244" name="Picture 4" descr="C:\Users\Оксана\Desktop\royalty-free-question-mark-clipart-illustration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088" y="0"/>
            <a:ext cx="1331912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www.picgifs.com/clip-art/computer/games/clip-art-games-699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088" y="1985010"/>
            <a:ext cx="2787179" cy="229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sovet-psihologa.ru/wp-content/uploads/2013/04/kak-nachat-obshchenie-s-devushkoi-v-interne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01" y="4477534"/>
            <a:ext cx="285750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64" y="1985010"/>
            <a:ext cx="2857500" cy="2409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65" y="4477534"/>
            <a:ext cx="197167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5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057088" cy="4937760"/>
          </a:xfrm>
        </p:spPr>
        <p:txBody>
          <a:bodyPr/>
          <a:lstStyle/>
          <a:p>
            <a:r>
              <a:rPr lang="uk-UA" sz="2400" dirty="0" smtClean="0"/>
              <a:t>Розподіливши обов’язки та спланувавши роботу створіть </a:t>
            </a:r>
            <a:r>
              <a:rPr lang="uk-UA" sz="2400" dirty="0" err="1" smtClean="0"/>
              <a:t>підбірку</a:t>
            </a:r>
            <a:r>
              <a:rPr lang="uk-UA" sz="2400" dirty="0" smtClean="0"/>
              <a:t> інформації про улюблених героїв книг та фільмів</a:t>
            </a:r>
          </a:p>
          <a:p>
            <a:endParaRPr lang="uk-UA" sz="2400" dirty="0"/>
          </a:p>
        </p:txBody>
      </p:sp>
      <p:pic>
        <p:nvPicPr>
          <p:cNvPr id="2050" name="Picture 2" descr="Результат пошуку зображень за запитом &quot;teamwork devices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288" y="1219200"/>
            <a:ext cx="5172512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051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57875" y="1882524"/>
            <a:ext cx="6028200" cy="2612357"/>
          </a:xfrm>
        </p:spPr>
        <p:txBody>
          <a:bodyPr/>
          <a:lstStyle/>
          <a:p>
            <a:r>
              <a:rPr lang="ru-RU" sz="5400" dirty="0" err="1"/>
              <a:t>Які</a:t>
            </a:r>
            <a:r>
              <a:rPr lang="ru-RU" sz="5400" dirty="0"/>
              <a:t> </a:t>
            </a:r>
            <a:r>
              <a:rPr lang="ru-RU" sz="5400" dirty="0" err="1"/>
              <a:t>небезпеки</a:t>
            </a:r>
            <a:r>
              <a:rPr lang="ru-RU" sz="5400" dirty="0"/>
              <a:t> </a:t>
            </a:r>
            <a:r>
              <a:rPr lang="ru-RU" sz="5400" dirty="0" err="1"/>
              <a:t>можуть</a:t>
            </a:r>
            <a:r>
              <a:rPr lang="ru-RU" sz="5400" dirty="0"/>
              <a:t> бути у </a:t>
            </a:r>
            <a:r>
              <a:rPr lang="ru-RU" sz="5400" dirty="0" err="1"/>
              <a:t>спільноті</a:t>
            </a:r>
            <a:r>
              <a:rPr lang="ru-RU" sz="5400" dirty="0"/>
              <a:t>?</a:t>
            </a:r>
            <a:endParaRPr lang="uk-UA" sz="540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65665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750" y="830700"/>
            <a:ext cx="6880500" cy="1108270"/>
          </a:xfrm>
        </p:spPr>
        <p:txBody>
          <a:bodyPr/>
          <a:lstStyle/>
          <a:p>
            <a:r>
              <a:rPr lang="ru-RU" sz="4000" dirty="0" err="1"/>
              <a:t>Які</a:t>
            </a:r>
            <a:r>
              <a:rPr lang="ru-RU" sz="4000" dirty="0"/>
              <a:t> </a:t>
            </a:r>
            <a:r>
              <a:rPr lang="ru-RU" sz="4000" dirty="0" err="1"/>
              <a:t>небезпеки</a:t>
            </a:r>
            <a:r>
              <a:rPr lang="ru-RU" sz="4000" dirty="0"/>
              <a:t> </a:t>
            </a:r>
            <a:r>
              <a:rPr lang="ru-RU" sz="4000" dirty="0" err="1"/>
              <a:t>можуть</a:t>
            </a:r>
            <a:r>
              <a:rPr lang="ru-RU" sz="4000" dirty="0"/>
              <a:t> бути у </a:t>
            </a:r>
            <a:r>
              <a:rPr lang="ru-RU" sz="4000" dirty="0" err="1"/>
              <a:t>спільноті</a:t>
            </a:r>
            <a:r>
              <a:rPr lang="ru-RU" sz="4000" dirty="0"/>
              <a:t>?</a:t>
            </a:r>
            <a:endParaRPr lang="uk-UA" sz="400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2 ІФО 5-4.2-4	- повідомляє дорослих про образи і </a:t>
            </a:r>
            <a:r>
              <a:rPr lang="uk-UA"/>
              <a:t>цькування </a:t>
            </a:r>
            <a:r>
              <a:rPr lang="uk-UA" smtClean="0"/>
              <a:t> </a:t>
            </a:r>
            <a:endParaRPr lang="uk-UA" dirty="0"/>
          </a:p>
          <a:p>
            <a:r>
              <a:rPr lang="uk-UA" dirty="0"/>
              <a:t>2 ІФО 5-4.1-6	- розпізнає інформацію небезпечного змісту та повідомляє про це дорослих </a:t>
            </a:r>
          </a:p>
          <a:p>
            <a:r>
              <a:rPr lang="uk-UA" dirty="0"/>
              <a:t>2 ІФО 5-4.1-7	- звертається по допомогу, коли є сумніви з приводу змісту чи співрозмовника в мережах і реальному житті </a:t>
            </a:r>
          </a:p>
          <a:p>
            <a:r>
              <a:rPr lang="uk-UA" dirty="0"/>
              <a:t>2 ІФО 5-4.1-3	- аргументує необхідність  </a:t>
            </a:r>
            <a:r>
              <a:rPr lang="uk-UA" dirty="0" err="1"/>
              <a:t>конфеденційності</a:t>
            </a:r>
            <a:r>
              <a:rPr lang="uk-UA" dirty="0"/>
              <a:t> паролів 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18427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131749" y="553158"/>
            <a:ext cx="6880500" cy="777000"/>
          </a:xfrm>
        </p:spPr>
        <p:txBody>
          <a:bodyPr/>
          <a:lstStyle/>
          <a:p>
            <a:r>
              <a:rPr lang="uk-UA" altLang="uk-UA" dirty="0" smtClean="0"/>
              <a:t>Спільна робота</a:t>
            </a:r>
          </a:p>
        </p:txBody>
      </p:sp>
      <p:sp>
        <p:nvSpPr>
          <p:cNvPr id="27651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altLang="uk-UA" dirty="0" smtClean="0"/>
              <a:t>Які можливості надає нам Інтернет?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0"/>
            <a:ext cx="13303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 descr="http://my-menushka.ru/wp-content/uploads/2013/10/5268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2" y="1883032"/>
            <a:ext cx="4359275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2200997" y="5912630"/>
            <a:ext cx="47420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https://amara.org/uk/videos/ygCqX2tVdwbK/url/2318115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71511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749147"/>
            <a:ext cx="8229600" cy="5407813"/>
          </a:xfrm>
        </p:spPr>
        <p:txBody>
          <a:bodyPr/>
          <a:lstStyle/>
          <a:p>
            <a:r>
              <a:rPr lang="uk-UA" dirty="0" smtClean="0"/>
              <a:t>В Інтернеті може бути не тільки цікаво, але й небезпечно</a:t>
            </a:r>
          </a:p>
          <a:p>
            <a:r>
              <a:rPr lang="uk-UA" dirty="0" smtClean="0"/>
              <a:t>Важливо знати правила поведінки для безпечних мандрівок Інтернетом та спілкування у мережі</a:t>
            </a:r>
            <a:endParaRPr lang="uk-UA" dirty="0"/>
          </a:p>
        </p:txBody>
      </p:sp>
      <p:pic>
        <p:nvPicPr>
          <p:cNvPr id="2050" name="Picture 2" descr="http://school84.centerstart.ru/sites/default/files/u12/80807e59ed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93" y="3110149"/>
            <a:ext cx="3591374" cy="309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ibliomistechko.te.ua/userfiles/boywithcompute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93" y="3160901"/>
            <a:ext cx="3187436" cy="299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852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altLang="uk-UA" smtClean="0"/>
          </a:p>
        </p:txBody>
      </p:sp>
      <p:sp>
        <p:nvSpPr>
          <p:cNvPr id="29699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683046"/>
            <a:ext cx="8229600" cy="5473914"/>
          </a:xfrm>
        </p:spPr>
        <p:txBody>
          <a:bodyPr/>
          <a:lstStyle/>
          <a:p>
            <a:r>
              <a:rPr lang="uk-UA" altLang="uk-UA" dirty="0" smtClean="0"/>
              <a:t>Назви правила безпечного користування мережею Інтернет і поясни, чому так потрібно поводитись</a:t>
            </a: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0"/>
            <a:ext cx="13303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" descr="http://2.bp.blogspot.com/-Vna8G3a0WOY/TmI6G_MGqxI/AAAAAAAAA1A/8HixsHvC9uw/s1600/%25D0%259E%25D0%25BD%25D0%25BB%25D1%258F%25D0%25BD%25D0%25B4%25D0%25B8%25D1%258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718" y="2261235"/>
            <a:ext cx="6024563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181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826265"/>
            <a:ext cx="8229600" cy="5330695"/>
          </a:xfrm>
        </p:spPr>
        <p:txBody>
          <a:bodyPr/>
          <a:lstStyle/>
          <a:p>
            <a:r>
              <a:rPr lang="uk-UA" altLang="uk-UA" dirty="0" smtClean="0"/>
              <a:t>Наведи приклади ситуацій, що можуть становити небезпеку під час користування мережею Інтернет, та поясни, як правильно поводитись</a:t>
            </a:r>
          </a:p>
          <a:p>
            <a:endParaRPr lang="uk-UA" altLang="uk-UA" dirty="0" smtClean="0"/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0"/>
            <a:ext cx="13303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2" descr="http://www.saferinternet.org/image/image_gallery?uuid=81d78af6-44b3-4b43-8edb-85e5e4ff5321&amp;groupId=10137&amp;t=13598018239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92" y="2770517"/>
            <a:ext cx="3908425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899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50" y="454568"/>
            <a:ext cx="6880500" cy="777000"/>
          </a:xfrm>
        </p:spPr>
        <p:txBody>
          <a:bodyPr/>
          <a:lstStyle/>
          <a:p>
            <a:r>
              <a:rPr lang="uk-UA" dirty="0" smtClean="0"/>
              <a:t>Правила безпеки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Запитуй у дорослих</a:t>
            </a:r>
          </a:p>
          <a:p>
            <a:r>
              <a:rPr lang="uk-UA" dirty="0" smtClean="0"/>
              <a:t>Розповідай дорослим</a:t>
            </a:r>
          </a:p>
          <a:p>
            <a:r>
              <a:rPr lang="uk-UA" dirty="0" smtClean="0"/>
              <a:t>Порадься з дорослими</a:t>
            </a:r>
          </a:p>
          <a:p>
            <a:r>
              <a:rPr lang="uk-UA" dirty="0" smtClean="0"/>
              <a:t>Будь обережний з незнайомцями!</a:t>
            </a:r>
          </a:p>
          <a:p>
            <a:r>
              <a:rPr lang="uk-UA" dirty="0" smtClean="0"/>
              <a:t>Не розповідай про себе</a:t>
            </a:r>
          </a:p>
          <a:p>
            <a:r>
              <a:rPr lang="uk-UA" dirty="0" smtClean="0"/>
              <a:t>Не надсилай свої фотографії</a:t>
            </a:r>
          </a:p>
          <a:p>
            <a:r>
              <a:rPr lang="uk-UA" dirty="0" smtClean="0"/>
              <a:t>Не поспішай надсилати </a:t>
            </a:r>
            <a:r>
              <a:rPr lang="en-US" dirty="0" smtClean="0"/>
              <a:t>SMS</a:t>
            </a:r>
            <a:endParaRPr lang="uk-UA" dirty="0"/>
          </a:p>
        </p:txBody>
      </p:sp>
      <p:pic>
        <p:nvPicPr>
          <p:cNvPr id="4098" name="Picture 2" descr="http://sr.photos3.fotosearch.com/bthumb/CSP/CSP992/k137169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002" y="4904542"/>
            <a:ext cx="14097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review.noisegatemedia.com/~dunning/userImages/kidsofthewor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38" y="4797151"/>
            <a:ext cx="1881060" cy="18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kidswebz.com/wp-content/uploads/2014/06/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96" y="4831669"/>
            <a:ext cx="1584294" cy="190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chilliwacktoday.ca/wp-content/uploads/2013/11/cyber-bully-300x2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44" y="1033014"/>
            <a:ext cx="2015647" cy="174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d8kyhhndkm363.cloudfront.net/39/481651/p18irmtn9h1ga6a7b1ove1cfnbp44_1024_i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412" y="4869906"/>
            <a:ext cx="1443832" cy="180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threetreesstudios.com/blog/wp-content/uploads/2010/07/ptotoday-clipart-34-f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729" y="2750819"/>
            <a:ext cx="1907856" cy="190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www.gadzoonation.com/images/GZNsafety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0" y="217549"/>
            <a:ext cx="1203086" cy="185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newsnview.com/wp-content/uploads/2013/12/phishing-emai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718" y="4604333"/>
            <a:ext cx="1925343" cy="192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unitingkids.com/Pictures/feelingschart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964" y="167185"/>
            <a:ext cx="1471818" cy="116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736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Що може об’єднати спільноту?</a:t>
            </a:r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2 ІФО 1-1.3-6	- групує об’єкти, дає назву групі </a:t>
            </a:r>
          </a:p>
          <a:p>
            <a:r>
              <a:rPr lang="uk-UA" dirty="0"/>
              <a:t>2 ІФО 2-2.3-1	- виокремлює частини від цілого </a:t>
            </a:r>
          </a:p>
          <a:p>
            <a:r>
              <a:rPr lang="uk-UA" dirty="0"/>
              <a:t>2 ІФО 2-2.3-2	- складає ціле із запропонованих частин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91908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Вправи онлайн</a:t>
            </a:r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learningapps.org/display?v=paxi4nhh101</a:t>
            </a:r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2683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Заголовок 1"/>
          <p:cNvSpPr>
            <a:spLocks noGrp="1"/>
          </p:cNvSpPr>
          <p:nvPr>
            <p:ph type="title"/>
          </p:nvPr>
        </p:nvSpPr>
        <p:spPr>
          <a:xfrm>
            <a:off x="1266906" y="442200"/>
            <a:ext cx="6880500" cy="777000"/>
          </a:xfrm>
        </p:spPr>
        <p:txBody>
          <a:bodyPr/>
          <a:lstStyle/>
          <a:p>
            <a:r>
              <a:rPr lang="uk-UA" altLang="uk-UA" sz="4800" dirty="0" smtClean="0"/>
              <a:t>Властивості</a:t>
            </a:r>
            <a:r>
              <a:rPr lang="en-US" altLang="uk-UA" sz="4800" dirty="0" smtClean="0"/>
              <a:t> (</a:t>
            </a:r>
            <a:r>
              <a:rPr lang="uk-UA" altLang="uk-UA" sz="4800" dirty="0" smtClean="0"/>
              <a:t>ознаки) об’єкта</a:t>
            </a:r>
          </a:p>
        </p:txBody>
      </p:sp>
      <p:sp>
        <p:nvSpPr>
          <p:cNvPr id="8194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uk-UA" altLang="uk-UA" dirty="0" smtClean="0"/>
              <a:t>М’яч</a:t>
            </a:r>
          </a:p>
        </p:txBody>
      </p:sp>
      <p:pic>
        <p:nvPicPr>
          <p:cNvPr id="8195" name="Picture 4" descr="http://www.photo-dictionary.com/photofiles/list/5907/7734beach_b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540" y="2274768"/>
            <a:ext cx="2920929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File:Soccer ball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35" y="3272010"/>
            <a:ext cx="946726" cy="94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http://cached.muellers.com/RS/SR/Product/20/31-400_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948" y="2897288"/>
            <a:ext cx="115252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3341597" y="4867156"/>
            <a:ext cx="2232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/>
              <a:t>Круглий</a:t>
            </a:r>
          </a:p>
          <a:p>
            <a:pPr eaLnBrk="1" hangingPunct="1"/>
            <a:r>
              <a:rPr lang="uk-UA" altLang="uk-UA"/>
              <a:t>Великий</a:t>
            </a:r>
          </a:p>
          <a:p>
            <a:pPr eaLnBrk="1" hangingPunct="1"/>
            <a:r>
              <a:rPr lang="uk-UA" altLang="uk-UA"/>
              <a:t>Гумовий</a:t>
            </a:r>
          </a:p>
          <a:p>
            <a:pPr eaLnBrk="1" hangingPunct="1"/>
            <a:r>
              <a:rPr lang="uk-UA" altLang="uk-UA"/>
              <a:t>Різнокольоровий</a:t>
            </a:r>
          </a:p>
        </p:txBody>
      </p:sp>
      <p:sp>
        <p:nvSpPr>
          <p:cNvPr id="8200" name="TextBox 9"/>
          <p:cNvSpPr txBox="1">
            <a:spLocks noChangeArrowheads="1"/>
          </p:cNvSpPr>
          <p:nvPr/>
        </p:nvSpPr>
        <p:spPr bwMode="auto">
          <a:xfrm>
            <a:off x="606335" y="4867156"/>
            <a:ext cx="2232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/>
              <a:t>Круглий</a:t>
            </a:r>
          </a:p>
          <a:p>
            <a:pPr eaLnBrk="1" hangingPunct="1"/>
            <a:r>
              <a:rPr lang="uk-UA" altLang="uk-UA"/>
              <a:t>Великий</a:t>
            </a:r>
          </a:p>
          <a:p>
            <a:pPr eaLnBrk="1" hangingPunct="1"/>
            <a:r>
              <a:rPr lang="uk-UA" altLang="uk-UA"/>
              <a:t>Шкіряний</a:t>
            </a:r>
          </a:p>
          <a:p>
            <a:pPr eaLnBrk="1" hangingPunct="1"/>
            <a:r>
              <a:rPr lang="uk-UA" altLang="uk-UA"/>
              <a:t>Різнокольоровий</a:t>
            </a:r>
          </a:p>
        </p:txBody>
      </p:sp>
      <p:sp>
        <p:nvSpPr>
          <p:cNvPr id="8201" name="TextBox 10"/>
          <p:cNvSpPr txBox="1">
            <a:spLocks noChangeArrowheads="1"/>
          </p:cNvSpPr>
          <p:nvPr/>
        </p:nvSpPr>
        <p:spPr bwMode="auto">
          <a:xfrm>
            <a:off x="6870610" y="4867156"/>
            <a:ext cx="21605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/>
              <a:t>Круглий</a:t>
            </a:r>
          </a:p>
          <a:p>
            <a:pPr eaLnBrk="1" hangingPunct="1"/>
            <a:r>
              <a:rPr lang="uk-UA" altLang="uk-UA"/>
              <a:t>Маленький</a:t>
            </a:r>
          </a:p>
          <a:p>
            <a:pPr eaLnBrk="1" hangingPunct="1"/>
            <a:r>
              <a:rPr lang="uk-UA" altLang="uk-UA"/>
              <a:t>З тканини</a:t>
            </a:r>
          </a:p>
          <a:p>
            <a:pPr eaLnBrk="1" hangingPunct="1"/>
            <a:r>
              <a:rPr lang="uk-UA" altLang="uk-UA"/>
              <a:t>Білий</a:t>
            </a:r>
          </a:p>
        </p:txBody>
      </p:sp>
    </p:spTree>
    <p:extLst>
      <p:ext uri="{BB962C8B-B14F-4D97-AF65-F5344CB8AC3E}">
        <p14:creationId xmlns:p14="http://schemas.microsoft.com/office/powerpoint/2010/main" val="2313167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Познач всі фігурки, в яких є червоні колеса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288" y="2649269"/>
            <a:ext cx="6523424" cy="305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78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altLang="uk-UA" smtClean="0"/>
              <a:t>Знайди на кожному малюнку зайвий об’єкт. Поясни свій вибір.</a:t>
            </a:r>
            <a:endParaRPr lang="uk-UA" altLang="uk-UA" sz="3200" smtClean="0"/>
          </a:p>
        </p:txBody>
      </p:sp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pic>
        <p:nvPicPr>
          <p:cNvPr id="14340" name="Picture 3" descr="C:\Users\Оксана\Desktop\DystOsvita\картинки\frog_street_clip_art_30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0"/>
            <a:ext cx="1258887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2794000"/>
            <a:ext cx="6805613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79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17411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Охарактеризуй наведені об’єкти за їхніми властивостями та значеннями цих властивостей.</a:t>
            </a:r>
            <a:endParaRPr lang="ru-RU" altLang="uk-UA" smtClean="0"/>
          </a:p>
        </p:txBody>
      </p:sp>
      <p:pic>
        <p:nvPicPr>
          <p:cNvPr id="17412" name="Picture 12" descr="C:\Users\Оксана\Desktop\royalty-free-question-mark-clipart-illustration-111619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87313"/>
            <a:ext cx="129540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http://static.guim.co.uk/sys-images/Lifeandhealth/Pix/pictures/2009/3/31/1238490089642/A-collection-of-buttons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068638"/>
            <a:ext cx="4381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73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804231"/>
            <a:ext cx="8229600" cy="5352729"/>
          </a:xfrm>
        </p:spPr>
        <p:txBody>
          <a:bodyPr/>
          <a:lstStyle/>
          <a:p>
            <a:r>
              <a:rPr lang="uk-UA" altLang="uk-UA" dirty="0" smtClean="0"/>
              <a:t>Назвіть одним словом кожну групу об’єктів</a:t>
            </a:r>
          </a:p>
        </p:txBody>
      </p:sp>
      <p:pic>
        <p:nvPicPr>
          <p:cNvPr id="19461" name="Picture 2" descr="http://bprice.ua/photo/news/ruchnoj-instru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60575"/>
            <a:ext cx="25066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" descr="http://foodexim.net/picture/post/bngpbns7noy2pp184953/l/ovosh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916113"/>
            <a:ext cx="29432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6" descr="http://edavofis.com/img/im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16113"/>
            <a:ext cx="2976563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http://www3.canisius.edu/~grandem/animalshabitats/JungleAnimalsBord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365625"/>
            <a:ext cx="25923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0" descr="http://www.roditeli.ua/uploads/images/poznajko260720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93504">
            <a:off x="3217863" y="4259263"/>
            <a:ext cx="1265237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2" descr="http://ditvora.com.ua/sites/default/files/vinni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365625"/>
            <a:ext cx="12858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6" descr="https://encrypted-tbn2.gstatic.com/images?q=tbn:ANd9GcTfLLAaMAFHobOYByAxDG_pThHgIiMbrdVjnb5RnACGbJOAQjp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0869">
            <a:off x="4630738" y="4697413"/>
            <a:ext cx="1235075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4" descr="http://www.angelyatko.com.ua/img/an6_201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12305">
            <a:off x="3636963" y="4892675"/>
            <a:ext cx="1173162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8" descr="http://img01.chitalnya.ru/upload2/518/12439718795940280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365625"/>
            <a:ext cx="233997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0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749" y="432256"/>
            <a:ext cx="6880500" cy="777000"/>
          </a:xfrm>
        </p:spPr>
        <p:txBody>
          <a:bodyPr/>
          <a:lstStyle/>
          <a:p>
            <a:r>
              <a:rPr lang="uk-UA" dirty="0" smtClean="0"/>
              <a:t>Заповни таблиц</a:t>
            </a:r>
            <a:r>
              <a:rPr lang="uk-UA" dirty="0"/>
              <a:t>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586" y="1698623"/>
            <a:ext cx="2105025" cy="3905250"/>
          </a:xfrm>
          <a:prstGeom prst="rect">
            <a:avLst/>
          </a:prstGeom>
        </p:spPr>
      </p:pic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580099"/>
              </p:ext>
            </p:extLst>
          </p:nvPr>
        </p:nvGraphicFramePr>
        <p:xfrm>
          <a:off x="209548" y="1397000"/>
          <a:ext cx="6553200" cy="4508497"/>
        </p:xfrm>
        <a:graphic>
          <a:graphicData uri="http://schemas.openxmlformats.org/drawingml/2006/table">
            <a:tbl>
              <a:tblPr firstRow="1" bandRow="1">
                <a:tableStyleId>{CA429087-6B03-46CD-A3C0-43D41F626D99}</a:tableStyleId>
              </a:tblPr>
              <a:tblGrid>
                <a:gridCol w="1638300"/>
                <a:gridCol w="1638300"/>
                <a:gridCol w="1638300"/>
                <a:gridCol w="1638300"/>
              </a:tblGrid>
              <a:tr h="644071">
                <a:tc>
                  <a:txBody>
                    <a:bodyPr/>
                    <a:lstStyle/>
                    <a:p>
                      <a:pPr algn="ctr"/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Квадрат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Трикутник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Круг</a:t>
                      </a:r>
                      <a:endParaRPr lang="uk-UA" sz="2000" dirty="0"/>
                    </a:p>
                  </a:txBody>
                  <a:tcPr/>
                </a:tc>
              </a:tr>
              <a:tr h="644071">
                <a:tc>
                  <a:txBody>
                    <a:bodyPr/>
                    <a:lstStyle/>
                    <a:p>
                      <a:pPr algn="l"/>
                      <a:r>
                        <a:rPr lang="uk-UA" sz="2000" dirty="0" smtClean="0"/>
                        <a:t>Синій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/>
                    </a:p>
                  </a:txBody>
                  <a:tcPr/>
                </a:tc>
              </a:tr>
              <a:tr h="644071">
                <a:tc>
                  <a:txBody>
                    <a:bodyPr/>
                    <a:lstStyle/>
                    <a:p>
                      <a:pPr algn="l"/>
                      <a:r>
                        <a:rPr lang="uk-UA" sz="2000" dirty="0" smtClean="0"/>
                        <a:t>Червоний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/>
                    </a:p>
                  </a:txBody>
                  <a:tcPr/>
                </a:tc>
              </a:tr>
              <a:tr h="644071">
                <a:tc>
                  <a:txBody>
                    <a:bodyPr/>
                    <a:lstStyle/>
                    <a:p>
                      <a:pPr algn="l"/>
                      <a:r>
                        <a:rPr lang="uk-UA" sz="2000" dirty="0" smtClean="0"/>
                        <a:t>Зелений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/>
                    </a:p>
                  </a:txBody>
                  <a:tcPr/>
                </a:tc>
              </a:tr>
              <a:tr h="644071">
                <a:tc>
                  <a:txBody>
                    <a:bodyPr/>
                    <a:lstStyle/>
                    <a:p>
                      <a:pPr algn="l"/>
                      <a:r>
                        <a:rPr lang="uk-UA" sz="2000" dirty="0" smtClean="0"/>
                        <a:t>Оранжевий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/>
                    </a:p>
                  </a:txBody>
                  <a:tcPr/>
                </a:tc>
              </a:tr>
              <a:tr h="644071">
                <a:tc>
                  <a:txBody>
                    <a:bodyPr/>
                    <a:lstStyle/>
                    <a:p>
                      <a:pPr algn="l"/>
                      <a:r>
                        <a:rPr lang="uk-UA" sz="2000" dirty="0" smtClean="0"/>
                        <a:t>Блакитний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 dirty="0"/>
                    </a:p>
                  </a:txBody>
                  <a:tcPr/>
                </a:tc>
              </a:tr>
              <a:tr h="644071">
                <a:tc>
                  <a:txBody>
                    <a:bodyPr/>
                    <a:lstStyle/>
                    <a:p>
                      <a:pPr algn="l"/>
                      <a:r>
                        <a:rPr lang="uk-UA" sz="2000" dirty="0" smtClean="0"/>
                        <a:t>Жовтий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10340"/>
      </p:ext>
    </p:extLst>
  </p:cSld>
  <p:clrMapOvr>
    <a:masterClrMapping/>
  </p:clrMapOvr>
</p:sld>
</file>

<file path=ppt/theme/theme1.xml><?xml version="1.0" encoding="utf-8"?>
<a:theme xmlns:a="http://schemas.openxmlformats.org/drawingml/2006/main" name="Nathanie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352</Words>
  <Application>Microsoft Office PowerPoint</Application>
  <PresentationFormat>Екран (4:3)</PresentationFormat>
  <Paragraphs>103</Paragraphs>
  <Slides>30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7" baseType="lpstr">
      <vt:lpstr>Calibri</vt:lpstr>
      <vt:lpstr>Arial</vt:lpstr>
      <vt:lpstr>Wingdings</vt:lpstr>
      <vt:lpstr>Cambria</vt:lpstr>
      <vt:lpstr>Amatic SC</vt:lpstr>
      <vt:lpstr>Merriweather</vt:lpstr>
      <vt:lpstr>Nathaniel template</vt:lpstr>
      <vt:lpstr>Спільнота</vt:lpstr>
      <vt:lpstr>Що може об’єднати спільноту?</vt:lpstr>
      <vt:lpstr>Що може об’єднати спільноту?</vt:lpstr>
      <vt:lpstr>Властивості (ознаки) об’єкта</vt:lpstr>
      <vt:lpstr>Презентація PowerPoint</vt:lpstr>
      <vt:lpstr>Презентація PowerPoint</vt:lpstr>
      <vt:lpstr>Презентація PowerPoint</vt:lpstr>
      <vt:lpstr>Презентація PowerPoint</vt:lpstr>
      <vt:lpstr>Заповни таблицю</vt:lpstr>
      <vt:lpstr>Презентація PowerPoint</vt:lpstr>
      <vt:lpstr>Які мозаїки є однаковими?</vt:lpstr>
      <vt:lpstr>Зроби мозаїки однаковими</vt:lpstr>
      <vt:lpstr>Зроби групи різними</vt:lpstr>
      <vt:lpstr>Вправи онлайн</vt:lpstr>
      <vt:lpstr>Чи може існувати спільнота без правил і законів?  Як залишитися собою серед інших у спільноті?</vt:lpstr>
      <vt:lpstr>Чи може існувати спільнота без правил і законів?  Як залишитися собою серед інших у спільноті?</vt:lpstr>
      <vt:lpstr>команда</vt:lpstr>
      <vt:lpstr>Правила командної роботи</vt:lpstr>
      <vt:lpstr>Передавання повідомлень</vt:lpstr>
      <vt:lpstr>Електронні пристрої</vt:lpstr>
      <vt:lpstr>Презентація PowerPoint</vt:lpstr>
      <vt:lpstr>Завдання</vt:lpstr>
      <vt:lpstr>Які небезпеки можуть бути у спільноті?</vt:lpstr>
      <vt:lpstr>Які небезпеки можуть бути у спільноті?</vt:lpstr>
      <vt:lpstr>Спільна робота</vt:lpstr>
      <vt:lpstr>Презентація PowerPoint</vt:lpstr>
      <vt:lpstr>Презентація PowerPoint</vt:lpstr>
      <vt:lpstr>Презентація PowerPoint</vt:lpstr>
      <vt:lpstr>Правила безпеки</vt:lpstr>
      <vt:lpstr>Вправи онлайн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Oksana</dc:creator>
  <cp:lastModifiedBy>Oksana Pasichnyk</cp:lastModifiedBy>
  <cp:revision>20</cp:revision>
  <dcterms:modified xsi:type="dcterms:W3CDTF">2018-11-21T19:31:12Z</dcterms:modified>
</cp:coreProperties>
</file>