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</p:sldMasterIdLst>
  <p:notesMasterIdLst>
    <p:notesMasterId r:id="rId20"/>
  </p:notesMasterIdLst>
  <p:handoutMasterIdLst>
    <p:handoutMasterId r:id="rId21"/>
  </p:handoutMasterIdLst>
  <p:sldIdLst>
    <p:sldId id="256" r:id="rId3"/>
    <p:sldId id="310" r:id="rId4"/>
    <p:sldId id="264" r:id="rId5"/>
    <p:sldId id="321" r:id="rId6"/>
    <p:sldId id="326" r:id="rId7"/>
    <p:sldId id="309" r:id="rId8"/>
    <p:sldId id="317" r:id="rId9"/>
    <p:sldId id="314" r:id="rId10"/>
    <p:sldId id="331" r:id="rId11"/>
    <p:sldId id="318" r:id="rId12"/>
    <p:sldId id="313" r:id="rId13"/>
    <p:sldId id="324" r:id="rId14"/>
    <p:sldId id="316" r:id="rId15"/>
    <p:sldId id="320" r:id="rId16"/>
    <p:sldId id="315" r:id="rId17"/>
    <p:sldId id="332" r:id="rId18"/>
    <p:sldId id="266" r:id="rId19"/>
  </p:sldIdLst>
  <p:sldSz cx="9144000" cy="6858000" type="screen4x3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6" autoAdjust="0"/>
    <p:restoredTop sz="94660"/>
  </p:normalViewPr>
  <p:slideViewPr>
    <p:cSldViewPr>
      <p:cViewPr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>
              <a:defRPr sz="1200"/>
            </a:lvl1pPr>
          </a:lstStyle>
          <a:p>
            <a:pPr>
              <a:defRPr/>
            </a:pPr>
            <a:fld id="{DD26AE1A-9FEF-4533-B253-B0E2120C768D}" type="datetimeFigureOut">
              <a:rPr lang="uk-UA"/>
              <a:pPr>
                <a:defRPr/>
              </a:pPr>
              <a:t>17.08.2017</a:t>
            </a:fld>
            <a:endParaRPr lang="uk-UA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>
              <a:defRPr sz="1200"/>
            </a:lvl1pPr>
          </a:lstStyle>
          <a:p>
            <a:pPr>
              <a:defRPr/>
            </a:pPr>
            <a:fld id="{D96C1803-C1A0-4E97-A2C1-FE1ADFD7918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uk-UA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"/>
          <p:cNvGrpSpPr>
            <a:grpSpLocks/>
          </p:cNvGrpSpPr>
          <p:nvPr/>
        </p:nvGrpSpPr>
        <p:grpSpPr bwMode="auto">
          <a:xfrm>
            <a:off x="2143125" y="695325"/>
            <a:ext cx="2570163" cy="3427413"/>
            <a:chOff x="1350" y="438"/>
            <a:chExt cx="1619" cy="2159"/>
          </a:xfrm>
        </p:grpSpPr>
        <p:sp>
          <p:nvSpPr>
            <p:cNvPr id="23557" name="AutoShape 2"/>
            <p:cNvSpPr>
              <a:spLocks noChangeArrowheads="1"/>
            </p:cNvSpPr>
            <p:nvPr/>
          </p:nvSpPr>
          <p:spPr bwMode="auto">
            <a:xfrm>
              <a:off x="1350" y="438"/>
              <a:ext cx="1619" cy="2159"/>
            </a:xfrm>
            <a:prstGeom prst="roundRect">
              <a:avLst>
                <a:gd name="adj" fmla="val 60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355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uk-UA" sz="2000" smtClean="0">
              <a:latin typeface="Arial" charset="0"/>
              <a:ea typeface="Microsoft YaHei" pitchFamily="34" charset="-122"/>
            </a:endParaRPr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1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884804" y="8685035"/>
            <a:ext cx="2971586" cy="457495"/>
          </a:xfrm>
          <a:prstGeom prst="rect">
            <a:avLst/>
          </a:prstGeom>
          <a:noFill/>
        </p:spPr>
        <p:txBody>
          <a:bodyPr/>
          <a:lstStyle/>
          <a:p>
            <a:fld id="{500D6238-7AF3-4B9A-B917-C632F186CC58}" type="slidenum">
              <a:rPr lang="uk-UA"/>
              <a:pPr/>
              <a:t>14</a:t>
            </a:fld>
            <a:endParaRPr lang="uk-UA"/>
          </a:p>
        </p:txBody>
      </p:sp>
      <p:sp>
        <p:nvSpPr>
          <p:cNvPr id="512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123" y="4343990"/>
            <a:ext cx="5485756" cy="4114505"/>
          </a:xfrm>
          <a:noFill/>
          <a:ln/>
        </p:spPr>
        <p:txBody>
          <a:bodyPr wrap="none" anchor="ctr"/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884804" y="8685035"/>
            <a:ext cx="2971586" cy="457495"/>
          </a:xfrm>
          <a:prstGeom prst="rect">
            <a:avLst/>
          </a:prstGeom>
          <a:noFill/>
        </p:spPr>
        <p:txBody>
          <a:bodyPr/>
          <a:lstStyle/>
          <a:p>
            <a:fld id="{2FA06A7D-5514-4993-BB2C-2043780A5668}" type="slidenum">
              <a:rPr lang="uk-UA"/>
              <a:pPr/>
              <a:t>15</a:t>
            </a:fld>
            <a:endParaRPr lang="uk-UA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379" y="5078039"/>
            <a:ext cx="6047860" cy="4811780"/>
          </a:xfrm>
          <a:noFill/>
          <a:ln/>
        </p:spPr>
        <p:txBody>
          <a:bodyPr wrap="none" anchor="ctr"/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uk-UA" sz="2000" smtClean="0">
              <a:latin typeface="Arial" charset="0"/>
              <a:ea typeface="Microsoft YaHei" pitchFamily="34" charset="-122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 idx="1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uk-UA" sz="2000" smtClean="0">
              <a:latin typeface="Arial" charset="0"/>
              <a:ea typeface="Microsoft YaHei" pitchFamily="34" charset="-122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 idx="1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884804" y="8685035"/>
            <a:ext cx="2971586" cy="457495"/>
          </a:xfrm>
          <a:prstGeom prst="rect">
            <a:avLst/>
          </a:prstGeom>
          <a:noFill/>
        </p:spPr>
        <p:txBody>
          <a:bodyPr/>
          <a:lstStyle/>
          <a:p>
            <a:fld id="{09112AAF-9AB7-411B-AA37-A6C9D5739C56}" type="slidenum">
              <a:rPr lang="uk-UA"/>
              <a:pPr/>
              <a:t>4</a:t>
            </a:fld>
            <a:endParaRPr lang="uk-UA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379" y="5078039"/>
            <a:ext cx="6047860" cy="4811780"/>
          </a:xfrm>
          <a:noFill/>
          <a:ln/>
        </p:spPr>
        <p:txBody>
          <a:bodyPr wrap="none" anchor="ctr"/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884804" y="8685035"/>
            <a:ext cx="2971586" cy="457495"/>
          </a:xfrm>
          <a:prstGeom prst="rect">
            <a:avLst/>
          </a:prstGeom>
          <a:noFill/>
        </p:spPr>
        <p:txBody>
          <a:bodyPr/>
          <a:lstStyle/>
          <a:p>
            <a:fld id="{1DF4F004-4D75-4CDA-A3BD-3B31C54BC8AA}" type="slidenum">
              <a:rPr lang="uk-UA"/>
              <a:pPr/>
              <a:t>7</a:t>
            </a:fld>
            <a:endParaRPr lang="uk-UA"/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3884804" y="8685035"/>
            <a:ext cx="2971586" cy="45749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DC086EE4-0895-4562-9F50-6CB15E177A49}" type="slidenum">
              <a:rPr lang="uk-UA" sz="1400">
                <a:solidFill>
                  <a:srgbClr val="000000"/>
                </a:solidFill>
                <a:latin typeface="Comic Sans MS" pitchFamily="66" charset="0"/>
              </a:rPr>
              <a:pPr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7</a:t>
            </a:fld>
            <a:endParaRPr lang="uk-UA" sz="14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710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6123" y="4343990"/>
            <a:ext cx="5485756" cy="4114505"/>
          </a:xfrm>
          <a:noFill/>
          <a:ln/>
        </p:spPr>
        <p:txBody>
          <a:bodyPr lIns="90000" tIns="45000" rIns="90000" bIns="45000"/>
          <a:lstStyle/>
          <a:p>
            <a:pPr eaLnBrk="1" hangingPunct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uk-UA" sz="2000" smtClean="0">
                <a:latin typeface="Arial" charset="0"/>
                <a:ea typeface="Microsoft YaHei" pitchFamily="34" charset="-122"/>
              </a:rPr>
              <a:t>Прописати!!!!!!!!!!!!!!!!!!!!!!!!!!!!!!!!!!!!!!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884804" y="8685035"/>
            <a:ext cx="2971586" cy="457495"/>
          </a:xfrm>
          <a:prstGeom prst="rect">
            <a:avLst/>
          </a:prstGeom>
          <a:noFill/>
        </p:spPr>
        <p:txBody>
          <a:bodyPr/>
          <a:lstStyle/>
          <a:p>
            <a:fld id="{B8E4E49B-67A7-459C-B0B2-BE81261D698F}" type="slidenum">
              <a:rPr lang="uk-UA"/>
              <a:pPr/>
              <a:t>8</a:t>
            </a:fld>
            <a:endParaRPr lang="uk-UA"/>
          </a:p>
        </p:txBody>
      </p:sp>
      <p:sp>
        <p:nvSpPr>
          <p:cNvPr id="35843" name="Rectangle 1"/>
          <p:cNvSpPr>
            <a:spLocks noChangeArrowheads="1"/>
          </p:cNvSpPr>
          <p:nvPr/>
        </p:nvSpPr>
        <p:spPr bwMode="auto">
          <a:xfrm>
            <a:off x="3884804" y="8685035"/>
            <a:ext cx="2971586" cy="45749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833BD9DB-FEC4-42AF-A32C-1344E0EFE4FE}" type="slidenum">
              <a:rPr lang="uk-UA" sz="1200">
                <a:solidFill>
                  <a:srgbClr val="000000"/>
                </a:solidFill>
              </a:rPr>
              <a:pPr algn="r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8</a:t>
            </a:fld>
            <a:endParaRPr lang="uk-UA" sz="1200">
              <a:solidFill>
                <a:srgbClr val="000000"/>
              </a:solidFill>
            </a:endParaRPr>
          </a:p>
        </p:txBody>
      </p:sp>
      <p:sp>
        <p:nvSpPr>
          <p:cNvPr id="3584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6123" y="4343990"/>
            <a:ext cx="5485756" cy="4114505"/>
          </a:xfrm>
          <a:noFill/>
          <a:ln/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uk-UA" sz="2000" smtClean="0"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884804" y="8685035"/>
            <a:ext cx="2971586" cy="457495"/>
          </a:xfrm>
          <a:prstGeom prst="rect">
            <a:avLst/>
          </a:prstGeom>
          <a:noFill/>
        </p:spPr>
        <p:txBody>
          <a:bodyPr/>
          <a:lstStyle/>
          <a:p>
            <a:fld id="{5AB9B045-ADA3-4999-A818-B6B2E4208F4E}" type="slidenum">
              <a:rPr lang="uk-UA"/>
              <a:pPr/>
              <a:t>10</a:t>
            </a:fld>
            <a:endParaRPr lang="uk-UA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379" y="5078039"/>
            <a:ext cx="6047860" cy="4811780"/>
          </a:xfrm>
          <a:noFill/>
          <a:ln/>
        </p:spPr>
        <p:txBody>
          <a:bodyPr wrap="none" anchor="ctr"/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884804" y="8685035"/>
            <a:ext cx="2971586" cy="457495"/>
          </a:xfrm>
          <a:prstGeom prst="rect">
            <a:avLst/>
          </a:prstGeom>
          <a:noFill/>
        </p:spPr>
        <p:txBody>
          <a:bodyPr/>
          <a:lstStyle/>
          <a:p>
            <a:fld id="{F19F3424-5338-4F4B-862A-FBC0A6556132}" type="slidenum">
              <a:rPr lang="uk-UA"/>
              <a:pPr/>
              <a:t>11</a:t>
            </a:fld>
            <a:endParaRPr lang="uk-UA"/>
          </a:p>
        </p:txBody>
      </p:sp>
      <p:sp>
        <p:nvSpPr>
          <p:cNvPr id="34819" name="Rectangle 1"/>
          <p:cNvSpPr>
            <a:spLocks noChangeArrowheads="1"/>
          </p:cNvSpPr>
          <p:nvPr/>
        </p:nvSpPr>
        <p:spPr bwMode="auto">
          <a:xfrm>
            <a:off x="3884804" y="8685035"/>
            <a:ext cx="2971586" cy="45749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8C8C8D36-1545-48DC-8ACE-5D2A2D9943DE}" type="slidenum">
              <a:rPr lang="uk-UA" sz="1200">
                <a:solidFill>
                  <a:srgbClr val="000000"/>
                </a:solidFill>
              </a:rPr>
              <a:pPr algn="r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11</a:t>
            </a:fld>
            <a:endParaRPr lang="uk-UA" sz="1200">
              <a:solidFill>
                <a:srgbClr val="000000"/>
              </a:solidFill>
            </a:endParaRPr>
          </a:p>
        </p:txBody>
      </p:sp>
      <p:sp>
        <p:nvSpPr>
          <p:cNvPr id="3482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2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6123" y="4343990"/>
            <a:ext cx="5485756" cy="4114505"/>
          </a:xfrm>
          <a:noFill/>
          <a:ln/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uk-UA" sz="2000" smtClean="0"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884804" y="8685035"/>
            <a:ext cx="2971586" cy="457495"/>
          </a:xfrm>
          <a:prstGeom prst="rect">
            <a:avLst/>
          </a:prstGeom>
          <a:noFill/>
        </p:spPr>
        <p:txBody>
          <a:bodyPr/>
          <a:lstStyle/>
          <a:p>
            <a:fld id="{0745F070-830C-4D82-8F5D-5660529262D7}" type="slidenum">
              <a:rPr lang="uk-UA"/>
              <a:pPr/>
              <a:t>12</a:t>
            </a:fld>
            <a:endParaRPr lang="uk-UA"/>
          </a:p>
        </p:txBody>
      </p:sp>
      <p:sp>
        <p:nvSpPr>
          <p:cNvPr id="522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123" y="4343990"/>
            <a:ext cx="5485756" cy="4114505"/>
          </a:xfrm>
          <a:noFill/>
          <a:ln/>
        </p:spPr>
        <p:txBody>
          <a:bodyPr wrap="none" anchor="ctr"/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884804" y="8685035"/>
            <a:ext cx="2971586" cy="457495"/>
          </a:xfrm>
          <a:prstGeom prst="rect">
            <a:avLst/>
          </a:prstGeom>
          <a:noFill/>
        </p:spPr>
        <p:txBody>
          <a:bodyPr/>
          <a:lstStyle/>
          <a:p>
            <a:fld id="{919F85BE-37EB-4969-AC07-36A025A9C594}" type="slidenum">
              <a:rPr lang="uk-UA"/>
              <a:pPr/>
              <a:t>13</a:t>
            </a:fld>
            <a:endParaRPr lang="uk-UA"/>
          </a:p>
        </p:txBody>
      </p:sp>
      <p:sp>
        <p:nvSpPr>
          <p:cNvPr id="40963" name="Rectangle 1"/>
          <p:cNvSpPr>
            <a:spLocks noChangeArrowheads="1"/>
          </p:cNvSpPr>
          <p:nvPr/>
        </p:nvSpPr>
        <p:spPr bwMode="auto">
          <a:xfrm>
            <a:off x="3884804" y="8685035"/>
            <a:ext cx="2971586" cy="45749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E7111DE8-C1A6-47ED-ACCB-CCD6DB5B22C8}" type="slidenum">
              <a:rPr lang="uk-UA" sz="1200">
                <a:solidFill>
                  <a:srgbClr val="000000"/>
                </a:solidFill>
              </a:rPr>
              <a:pPr algn="r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13</a:t>
            </a:fld>
            <a:endParaRPr lang="uk-UA" sz="1200">
              <a:solidFill>
                <a:srgbClr val="000000"/>
              </a:solidFill>
            </a:endParaRPr>
          </a:p>
        </p:txBody>
      </p:sp>
      <p:sp>
        <p:nvSpPr>
          <p:cNvPr id="4096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6123" y="4343990"/>
            <a:ext cx="5485756" cy="4114505"/>
          </a:xfrm>
          <a:noFill/>
          <a:ln/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uk-UA" sz="2000" smtClean="0"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20638" y="12700"/>
            <a:ext cx="8894762" cy="6778625"/>
            <a:chOff x="13" y="8"/>
            <a:chExt cx="5603" cy="4270"/>
          </a:xfrm>
        </p:grpSpPr>
        <p:sp>
          <p:nvSpPr>
            <p:cNvPr id="2" name="Freeform 2"/>
            <p:cNvSpPr>
              <a:spLocks noChangeArrowheads="1"/>
            </p:cNvSpPr>
            <p:nvPr/>
          </p:nvSpPr>
          <p:spPr bwMode="auto">
            <a:xfrm>
              <a:off x="13" y="8"/>
              <a:ext cx="5603" cy="4270"/>
            </a:xfrm>
            <a:custGeom>
              <a:avLst/>
              <a:gdLst/>
              <a:ahLst/>
              <a:cxnLst>
                <a:cxn ang="0">
                  <a:pos x="17499" y="0"/>
                </a:cxn>
                <a:cxn ang="0">
                  <a:pos x="0" y="5074"/>
                </a:cxn>
                <a:cxn ang="0">
                  <a:pos x="13450" y="18834"/>
                </a:cxn>
                <a:cxn ang="0">
                  <a:pos x="24712" y="5854"/>
                </a:cxn>
                <a:cxn ang="0">
                  <a:pos x="17499" y="0"/>
                </a:cxn>
              </a:cxnLst>
              <a:rect l="0" t="0" r="r" b="b"/>
              <a:pathLst>
                <a:path w="24713" h="18835">
                  <a:moveTo>
                    <a:pt x="17499" y="0"/>
                  </a:moveTo>
                  <a:lnTo>
                    <a:pt x="0" y="5074"/>
                  </a:lnTo>
                  <a:lnTo>
                    <a:pt x="13450" y="18834"/>
                  </a:lnTo>
                  <a:lnTo>
                    <a:pt x="24712" y="5854"/>
                  </a:lnTo>
                  <a:lnTo>
                    <a:pt x="17499" y="0"/>
                  </a:lnTo>
                </a:path>
              </a:pathLst>
            </a:custGeom>
            <a:solidFill>
              <a:srgbClr val="FFEF66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Microsoft YaHei" charset="-122"/>
              </a:endParaRPr>
            </a:p>
          </p:txBody>
        </p:sp>
      </p:grp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195263" y="234950"/>
            <a:ext cx="3786187" cy="1776413"/>
            <a:chOff x="123" y="148"/>
            <a:chExt cx="2385" cy="111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77" y="177"/>
              <a:ext cx="2249" cy="1016"/>
              <a:chOff x="177" y="177"/>
              <a:chExt cx="2249" cy="1016"/>
            </a:xfrm>
          </p:grpSpPr>
          <p:sp>
            <p:nvSpPr>
              <p:cNvPr id="4" name="Freeform 5"/>
              <p:cNvSpPr>
                <a:spLocks noChangeArrowheads="1"/>
              </p:cNvSpPr>
              <p:nvPr/>
            </p:nvSpPr>
            <p:spPr bwMode="auto">
              <a:xfrm>
                <a:off x="177" y="177"/>
                <a:ext cx="2249" cy="1016"/>
              </a:xfrm>
              <a:custGeom>
                <a:avLst/>
                <a:gdLst/>
                <a:ahLst/>
                <a:cxnLst>
                  <a:cxn ang="0">
                    <a:pos x="9922" y="4279"/>
                  </a:cxn>
                  <a:cxn ang="0">
                    <a:pos x="8872" y="3444"/>
                  </a:cxn>
                  <a:cxn ang="0">
                    <a:pos x="6947" y="2274"/>
                  </a:cxn>
                  <a:cxn ang="0">
                    <a:pos x="887" y="0"/>
                  </a:cxn>
                  <a:cxn ang="0">
                    <a:pos x="287" y="216"/>
                  </a:cxn>
                  <a:cxn ang="0">
                    <a:pos x="0" y="899"/>
                  </a:cxn>
                  <a:cxn ang="0">
                    <a:pos x="349" y="1679"/>
                  </a:cxn>
                  <a:cxn ang="0">
                    <a:pos x="7122" y="4430"/>
                  </a:cxn>
                  <a:cxn ang="0">
                    <a:pos x="8609" y="4257"/>
                  </a:cxn>
                  <a:cxn ang="0">
                    <a:pos x="9809" y="4485"/>
                  </a:cxn>
                  <a:cxn ang="0">
                    <a:pos x="9922" y="4279"/>
                  </a:cxn>
                </a:cxnLst>
                <a:rect l="0" t="0" r="r" b="b"/>
                <a:pathLst>
                  <a:path w="9923" h="4486">
                    <a:moveTo>
                      <a:pt x="9922" y="4279"/>
                    </a:moveTo>
                    <a:lnTo>
                      <a:pt x="8872" y="3444"/>
                    </a:lnTo>
                    <a:lnTo>
                      <a:pt x="6947" y="2274"/>
                    </a:lnTo>
                    <a:lnTo>
                      <a:pt x="887" y="0"/>
                    </a:lnTo>
                    <a:lnTo>
                      <a:pt x="287" y="216"/>
                    </a:lnTo>
                    <a:lnTo>
                      <a:pt x="0" y="899"/>
                    </a:lnTo>
                    <a:lnTo>
                      <a:pt x="349" y="1679"/>
                    </a:lnTo>
                    <a:lnTo>
                      <a:pt x="7122" y="4430"/>
                    </a:lnTo>
                    <a:lnTo>
                      <a:pt x="8609" y="4257"/>
                    </a:lnTo>
                    <a:lnTo>
                      <a:pt x="9809" y="4485"/>
                    </a:lnTo>
                    <a:lnTo>
                      <a:pt x="9922" y="4279"/>
                    </a:lnTo>
                  </a:path>
                </a:pathLst>
              </a:custGeom>
              <a:solidFill>
                <a:srgbClr val="F8F8F8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ru-RU">
                  <a:ea typeface="Microsoft YaHei" charset="-122"/>
                </a:endParaRPr>
              </a:p>
            </p:txBody>
          </p:sp>
        </p:grpSp>
        <p:grpSp>
          <p:nvGrpSpPr>
            <p:cNvPr id="1057" name="Group 6"/>
            <p:cNvGrpSpPr>
              <a:grpSpLocks/>
            </p:cNvGrpSpPr>
            <p:nvPr/>
          </p:nvGrpSpPr>
          <p:grpSpPr bwMode="auto">
            <a:xfrm>
              <a:off x="166" y="261"/>
              <a:ext cx="2243" cy="1006"/>
              <a:chOff x="166" y="261"/>
              <a:chExt cx="2243" cy="1006"/>
            </a:xfrm>
          </p:grpSpPr>
          <p:sp>
            <p:nvSpPr>
              <p:cNvPr id="5" name="Freeform 7"/>
              <p:cNvSpPr>
                <a:spLocks noChangeArrowheads="1"/>
              </p:cNvSpPr>
              <p:nvPr/>
            </p:nvSpPr>
            <p:spPr bwMode="auto">
              <a:xfrm>
                <a:off x="166" y="261"/>
                <a:ext cx="2243" cy="1006"/>
              </a:xfrm>
              <a:custGeom>
                <a:avLst/>
                <a:gdLst/>
                <a:ahLst/>
                <a:cxnLst>
                  <a:cxn ang="0">
                    <a:pos x="854" y="0"/>
                  </a:cxn>
                  <a:cxn ang="0">
                    <a:pos x="8304" y="2807"/>
                  </a:cxn>
                  <a:cxn ang="0">
                    <a:pos x="8909" y="3451"/>
                  </a:cxn>
                  <a:cxn ang="0">
                    <a:pos x="9894" y="4284"/>
                  </a:cxn>
                  <a:cxn ang="0">
                    <a:pos x="9763" y="4441"/>
                  </a:cxn>
                  <a:cxn ang="0">
                    <a:pos x="8422" y="4257"/>
                  </a:cxn>
                  <a:cxn ang="0">
                    <a:pos x="7143" y="4386"/>
                  </a:cxn>
                  <a:cxn ang="0">
                    <a:pos x="261" y="1611"/>
                  </a:cxn>
                  <a:cxn ang="0">
                    <a:pos x="0" y="811"/>
                  </a:cxn>
                  <a:cxn ang="0">
                    <a:pos x="286" y="173"/>
                  </a:cxn>
                  <a:cxn ang="0">
                    <a:pos x="854" y="0"/>
                  </a:cxn>
                </a:cxnLst>
                <a:rect l="0" t="0" r="r" b="b"/>
                <a:pathLst>
                  <a:path w="9895" h="4442">
                    <a:moveTo>
                      <a:pt x="854" y="0"/>
                    </a:moveTo>
                    <a:lnTo>
                      <a:pt x="8304" y="2807"/>
                    </a:lnTo>
                    <a:lnTo>
                      <a:pt x="8909" y="3451"/>
                    </a:lnTo>
                    <a:lnTo>
                      <a:pt x="9894" y="4284"/>
                    </a:lnTo>
                    <a:lnTo>
                      <a:pt x="9763" y="4441"/>
                    </a:lnTo>
                    <a:lnTo>
                      <a:pt x="8422" y="4257"/>
                    </a:lnTo>
                    <a:lnTo>
                      <a:pt x="7143" y="4386"/>
                    </a:lnTo>
                    <a:lnTo>
                      <a:pt x="261" y="1611"/>
                    </a:lnTo>
                    <a:lnTo>
                      <a:pt x="0" y="811"/>
                    </a:lnTo>
                    <a:lnTo>
                      <a:pt x="286" y="173"/>
                    </a:lnTo>
                    <a:lnTo>
                      <a:pt x="854" y="0"/>
                    </a:lnTo>
                  </a:path>
                </a:pathLst>
              </a:custGeom>
              <a:solidFill>
                <a:srgbClr val="FF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ru-RU">
                  <a:ea typeface="Microsoft YaHei" charset="-122"/>
                </a:endParaRPr>
              </a:p>
            </p:txBody>
          </p:sp>
        </p:grpSp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474" y="344"/>
              <a:ext cx="1487" cy="918"/>
              <a:chOff x="474" y="344"/>
              <a:chExt cx="1487" cy="918"/>
            </a:xfrm>
          </p:grpSpPr>
          <p:sp>
            <p:nvSpPr>
              <p:cNvPr id="7" name="Freeform 9"/>
              <p:cNvSpPr>
                <a:spLocks noChangeArrowheads="1"/>
              </p:cNvSpPr>
              <p:nvPr/>
            </p:nvSpPr>
            <p:spPr bwMode="auto">
              <a:xfrm>
                <a:off x="474" y="344"/>
                <a:ext cx="1487" cy="918"/>
              </a:xfrm>
              <a:custGeom>
                <a:avLst/>
                <a:gdLst/>
                <a:ahLst/>
                <a:cxnLst>
                  <a:cxn ang="0">
                    <a:pos x="0" y="1763"/>
                  </a:cxn>
                  <a:cxn ang="0">
                    <a:pos x="5767" y="4053"/>
                  </a:cxn>
                  <a:cxn ang="0">
                    <a:pos x="5873" y="2897"/>
                  </a:cxn>
                  <a:cxn ang="0">
                    <a:pos x="6562" y="2289"/>
                  </a:cxn>
                  <a:cxn ang="0">
                    <a:pos x="487" y="0"/>
                  </a:cxn>
                  <a:cxn ang="0">
                    <a:pos x="0" y="689"/>
                  </a:cxn>
                  <a:cxn ang="0">
                    <a:pos x="0" y="1763"/>
                  </a:cxn>
                </a:cxnLst>
                <a:rect l="0" t="0" r="r" b="b"/>
                <a:pathLst>
                  <a:path w="6563" h="4054">
                    <a:moveTo>
                      <a:pt x="0" y="1763"/>
                    </a:moveTo>
                    <a:lnTo>
                      <a:pt x="5767" y="4053"/>
                    </a:lnTo>
                    <a:lnTo>
                      <a:pt x="5873" y="2897"/>
                    </a:lnTo>
                    <a:lnTo>
                      <a:pt x="6562" y="2289"/>
                    </a:lnTo>
                    <a:lnTo>
                      <a:pt x="487" y="0"/>
                    </a:lnTo>
                    <a:lnTo>
                      <a:pt x="0" y="689"/>
                    </a:lnTo>
                    <a:lnTo>
                      <a:pt x="0" y="1763"/>
                    </a:lnTo>
                  </a:path>
                </a:pathLst>
              </a:custGeom>
              <a:solidFill>
                <a:srgbClr val="FFB8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ru-RU">
                  <a:ea typeface="Microsoft YaHei" charset="-122"/>
                </a:endParaRPr>
              </a:p>
            </p:txBody>
          </p:sp>
        </p:grpSp>
        <p:grpSp>
          <p:nvGrpSpPr>
            <p:cNvPr id="1059" name="Group 10"/>
            <p:cNvGrpSpPr>
              <a:grpSpLocks/>
            </p:cNvGrpSpPr>
            <p:nvPr/>
          </p:nvGrpSpPr>
          <p:grpSpPr bwMode="auto">
            <a:xfrm>
              <a:off x="123" y="148"/>
              <a:ext cx="2385" cy="1080"/>
              <a:chOff x="123" y="148"/>
              <a:chExt cx="2385" cy="1080"/>
            </a:xfrm>
          </p:grpSpPr>
          <p:grpSp>
            <p:nvGrpSpPr>
              <p:cNvPr id="8" name="Group 11"/>
              <p:cNvGrpSpPr>
                <a:grpSpLocks/>
              </p:cNvGrpSpPr>
              <p:nvPr/>
            </p:nvGrpSpPr>
            <p:grpSpPr bwMode="auto">
              <a:xfrm>
                <a:off x="2005" y="934"/>
                <a:ext cx="211" cy="213"/>
                <a:chOff x="2005" y="934"/>
                <a:chExt cx="211" cy="213"/>
              </a:xfrm>
            </p:grpSpPr>
            <p:sp>
              <p:nvSpPr>
                <p:cNvPr id="1036" name="Freeform 12"/>
                <p:cNvSpPr>
                  <a:spLocks noChangeArrowheads="1"/>
                </p:cNvSpPr>
                <p:nvPr/>
              </p:nvSpPr>
              <p:spPr bwMode="auto">
                <a:xfrm>
                  <a:off x="2005" y="934"/>
                  <a:ext cx="211" cy="213"/>
                </a:xfrm>
                <a:custGeom>
                  <a:avLst/>
                  <a:gdLst/>
                  <a:ahLst/>
                  <a:cxnLst>
                    <a:cxn ang="0">
                      <a:pos x="685" y="0"/>
                    </a:cxn>
                    <a:cxn ang="0">
                      <a:pos x="249" y="360"/>
                    </a:cxn>
                    <a:cxn ang="0">
                      <a:pos x="0" y="943"/>
                    </a:cxn>
                    <a:cxn ang="0">
                      <a:pos x="498" y="873"/>
                    </a:cxn>
                    <a:cxn ang="0">
                      <a:pos x="642" y="458"/>
                    </a:cxn>
                    <a:cxn ang="0">
                      <a:pos x="935" y="147"/>
                    </a:cxn>
                    <a:cxn ang="0">
                      <a:pos x="685" y="0"/>
                    </a:cxn>
                  </a:cxnLst>
                  <a:rect l="0" t="0" r="r" b="b"/>
                  <a:pathLst>
                    <a:path w="936" h="944">
                      <a:moveTo>
                        <a:pt x="685" y="0"/>
                      </a:moveTo>
                      <a:lnTo>
                        <a:pt x="249" y="360"/>
                      </a:lnTo>
                      <a:lnTo>
                        <a:pt x="0" y="943"/>
                      </a:lnTo>
                      <a:lnTo>
                        <a:pt x="498" y="873"/>
                      </a:lnTo>
                      <a:lnTo>
                        <a:pt x="642" y="458"/>
                      </a:lnTo>
                      <a:lnTo>
                        <a:pt x="935" y="147"/>
                      </a:lnTo>
                      <a:lnTo>
                        <a:pt x="685" y="0"/>
                      </a:lnTo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ea typeface="Microsoft YaHei" charset="-122"/>
                  </a:endParaRPr>
                </a:p>
              </p:txBody>
            </p:sp>
          </p:grpSp>
          <p:grpSp>
            <p:nvGrpSpPr>
              <p:cNvPr id="1061" name="Group 13"/>
              <p:cNvGrpSpPr>
                <a:grpSpLocks/>
              </p:cNvGrpSpPr>
              <p:nvPr/>
            </p:nvGrpSpPr>
            <p:grpSpPr bwMode="auto">
              <a:xfrm>
                <a:off x="123" y="148"/>
                <a:ext cx="2385" cy="1080"/>
                <a:chOff x="123" y="148"/>
                <a:chExt cx="2385" cy="1080"/>
              </a:xfrm>
            </p:grpSpPr>
            <p:sp>
              <p:nvSpPr>
                <p:cNvPr id="1038" name="Freeform 14"/>
                <p:cNvSpPr>
                  <a:spLocks noChangeArrowheads="1"/>
                </p:cNvSpPr>
                <p:nvPr/>
              </p:nvSpPr>
              <p:spPr bwMode="auto">
                <a:xfrm>
                  <a:off x="123" y="148"/>
                  <a:ext cx="2385" cy="1080"/>
                </a:xfrm>
                <a:custGeom>
                  <a:avLst/>
                  <a:gdLst/>
                  <a:ahLst/>
                  <a:cxnLst>
                    <a:cxn ang="0">
                      <a:pos x="974" y="0"/>
                    </a:cxn>
                    <a:cxn ang="0">
                      <a:pos x="393" y="281"/>
                    </a:cxn>
                    <a:cxn ang="0">
                      <a:pos x="0" y="1126"/>
                    </a:cxn>
                    <a:cxn ang="0">
                      <a:pos x="418" y="1939"/>
                    </a:cxn>
                    <a:cxn ang="0">
                      <a:pos x="7385" y="4696"/>
                    </a:cxn>
                    <a:cxn ang="0">
                      <a:pos x="8884" y="4523"/>
                    </a:cxn>
                    <a:cxn ang="0">
                      <a:pos x="10097" y="4767"/>
                    </a:cxn>
                    <a:cxn ang="0">
                      <a:pos x="10522" y="4376"/>
                    </a:cxn>
                    <a:cxn ang="0">
                      <a:pos x="9384" y="3596"/>
                    </a:cxn>
                    <a:cxn ang="0">
                      <a:pos x="8922" y="2773"/>
                    </a:cxn>
                    <a:cxn ang="0">
                      <a:pos x="8553" y="2854"/>
                    </a:cxn>
                    <a:cxn ang="0">
                      <a:pos x="8991" y="3596"/>
                    </a:cxn>
                    <a:cxn ang="0">
                      <a:pos x="9859" y="4387"/>
                    </a:cxn>
                    <a:cxn ang="0">
                      <a:pos x="8828" y="4263"/>
                    </a:cxn>
                    <a:cxn ang="0">
                      <a:pos x="7616" y="4409"/>
                    </a:cxn>
                    <a:cxn ang="0">
                      <a:pos x="7841" y="3521"/>
                    </a:cxn>
                    <a:cxn ang="0">
                      <a:pos x="8360" y="2914"/>
                    </a:cxn>
                    <a:cxn ang="0">
                      <a:pos x="7754" y="2990"/>
                    </a:cxn>
                    <a:cxn ang="0">
                      <a:pos x="7279" y="3564"/>
                    </a:cxn>
                    <a:cxn ang="0">
                      <a:pos x="7116" y="4284"/>
                    </a:cxn>
                    <a:cxn ang="0">
                      <a:pos x="668" y="1679"/>
                    </a:cxn>
                    <a:cxn ang="0">
                      <a:pos x="499" y="1164"/>
                    </a:cxn>
                    <a:cxn ang="0">
                      <a:pos x="643" y="514"/>
                    </a:cxn>
                    <a:cxn ang="0">
                      <a:pos x="1355" y="0"/>
                    </a:cxn>
                    <a:cxn ang="0">
                      <a:pos x="974" y="0"/>
                    </a:cxn>
                  </a:cxnLst>
                  <a:rect l="0" t="0" r="r" b="b"/>
                  <a:pathLst>
                    <a:path w="10523" h="4768">
                      <a:moveTo>
                        <a:pt x="974" y="0"/>
                      </a:moveTo>
                      <a:lnTo>
                        <a:pt x="393" y="281"/>
                      </a:lnTo>
                      <a:lnTo>
                        <a:pt x="0" y="1126"/>
                      </a:lnTo>
                      <a:lnTo>
                        <a:pt x="418" y="1939"/>
                      </a:lnTo>
                      <a:lnTo>
                        <a:pt x="7385" y="4696"/>
                      </a:lnTo>
                      <a:lnTo>
                        <a:pt x="8884" y="4523"/>
                      </a:lnTo>
                      <a:lnTo>
                        <a:pt x="10097" y="4767"/>
                      </a:lnTo>
                      <a:lnTo>
                        <a:pt x="10522" y="4376"/>
                      </a:lnTo>
                      <a:lnTo>
                        <a:pt x="9384" y="3596"/>
                      </a:lnTo>
                      <a:lnTo>
                        <a:pt x="8922" y="2773"/>
                      </a:lnTo>
                      <a:lnTo>
                        <a:pt x="8553" y="2854"/>
                      </a:lnTo>
                      <a:lnTo>
                        <a:pt x="8991" y="3596"/>
                      </a:lnTo>
                      <a:lnTo>
                        <a:pt x="9859" y="4387"/>
                      </a:lnTo>
                      <a:lnTo>
                        <a:pt x="8828" y="4263"/>
                      </a:lnTo>
                      <a:lnTo>
                        <a:pt x="7616" y="4409"/>
                      </a:lnTo>
                      <a:lnTo>
                        <a:pt x="7841" y="3521"/>
                      </a:lnTo>
                      <a:lnTo>
                        <a:pt x="8360" y="2914"/>
                      </a:lnTo>
                      <a:lnTo>
                        <a:pt x="7754" y="2990"/>
                      </a:lnTo>
                      <a:lnTo>
                        <a:pt x="7279" y="3564"/>
                      </a:lnTo>
                      <a:lnTo>
                        <a:pt x="7116" y="4284"/>
                      </a:lnTo>
                      <a:lnTo>
                        <a:pt x="668" y="1679"/>
                      </a:lnTo>
                      <a:lnTo>
                        <a:pt x="499" y="1164"/>
                      </a:lnTo>
                      <a:lnTo>
                        <a:pt x="643" y="514"/>
                      </a:lnTo>
                      <a:lnTo>
                        <a:pt x="1355" y="0"/>
                      </a:lnTo>
                      <a:lnTo>
                        <a:pt x="974" y="0"/>
                      </a:lnTo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ea typeface="Microsoft YaHei" charset="-122"/>
                  </a:endParaRPr>
                </a:p>
              </p:txBody>
            </p:sp>
          </p:grpSp>
          <p:grpSp>
            <p:nvGrpSpPr>
              <p:cNvPr id="9" name="Group 15"/>
              <p:cNvGrpSpPr>
                <a:grpSpLocks/>
              </p:cNvGrpSpPr>
              <p:nvPr/>
            </p:nvGrpSpPr>
            <p:grpSpPr bwMode="auto">
              <a:xfrm>
                <a:off x="324" y="158"/>
                <a:ext cx="1685" cy="613"/>
                <a:chOff x="324" y="158"/>
                <a:chExt cx="1685" cy="613"/>
              </a:xfrm>
            </p:grpSpPr>
            <p:sp>
              <p:nvSpPr>
                <p:cNvPr id="10" name="Freeform 16"/>
                <p:cNvSpPr>
                  <a:spLocks noChangeArrowheads="1"/>
                </p:cNvSpPr>
                <p:nvPr/>
              </p:nvSpPr>
              <p:spPr bwMode="auto">
                <a:xfrm>
                  <a:off x="324" y="158"/>
                  <a:ext cx="1685" cy="613"/>
                </a:xfrm>
                <a:custGeom>
                  <a:avLst/>
                  <a:gdLst/>
                  <a:ahLst/>
                  <a:cxnLst>
                    <a:cxn ang="0">
                      <a:pos x="624" y="0"/>
                    </a:cxn>
                    <a:cxn ang="0">
                      <a:pos x="7435" y="2653"/>
                    </a:cxn>
                    <a:cxn ang="0">
                      <a:pos x="6722" y="2708"/>
                    </a:cxn>
                    <a:cxn ang="0">
                      <a:pos x="0" y="146"/>
                    </a:cxn>
                    <a:cxn ang="0">
                      <a:pos x="624" y="0"/>
                    </a:cxn>
                  </a:cxnLst>
                  <a:rect l="0" t="0" r="r" b="b"/>
                  <a:pathLst>
                    <a:path w="7436" h="2709">
                      <a:moveTo>
                        <a:pt x="624" y="0"/>
                      </a:moveTo>
                      <a:lnTo>
                        <a:pt x="7435" y="2653"/>
                      </a:lnTo>
                      <a:lnTo>
                        <a:pt x="6722" y="2708"/>
                      </a:lnTo>
                      <a:lnTo>
                        <a:pt x="0" y="146"/>
                      </a:lnTo>
                      <a:lnTo>
                        <a:pt x="624" y="0"/>
                      </a:lnTo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ea typeface="Microsoft YaHei" charset="-122"/>
                  </a:endParaRPr>
                </a:p>
              </p:txBody>
            </p:sp>
          </p:grpSp>
          <p:grpSp>
            <p:nvGrpSpPr>
              <p:cNvPr id="1063" name="Group 17"/>
              <p:cNvGrpSpPr>
                <a:grpSpLocks/>
              </p:cNvGrpSpPr>
              <p:nvPr/>
            </p:nvGrpSpPr>
            <p:grpSpPr bwMode="auto">
              <a:xfrm>
                <a:off x="409" y="251"/>
                <a:ext cx="226" cy="409"/>
                <a:chOff x="409" y="251"/>
                <a:chExt cx="226" cy="409"/>
              </a:xfrm>
            </p:grpSpPr>
            <p:sp>
              <p:nvSpPr>
                <p:cNvPr id="11" name="Freeform 18"/>
                <p:cNvSpPr>
                  <a:spLocks noChangeArrowheads="1"/>
                </p:cNvSpPr>
                <p:nvPr/>
              </p:nvSpPr>
              <p:spPr bwMode="auto">
                <a:xfrm>
                  <a:off x="409" y="251"/>
                  <a:ext cx="226" cy="409"/>
                </a:xfrm>
                <a:custGeom>
                  <a:avLst/>
                  <a:gdLst/>
                  <a:ahLst/>
                  <a:cxnLst>
                    <a:cxn ang="0">
                      <a:pos x="725" y="0"/>
                    </a:cxn>
                    <a:cxn ang="0">
                      <a:pos x="118" y="572"/>
                    </a:cxn>
                    <a:cxn ang="0">
                      <a:pos x="0" y="1241"/>
                    </a:cxn>
                    <a:cxn ang="0">
                      <a:pos x="206" y="1694"/>
                    </a:cxn>
                    <a:cxn ang="0">
                      <a:pos x="588" y="1808"/>
                    </a:cxn>
                    <a:cxn ang="0">
                      <a:pos x="475" y="831"/>
                    </a:cxn>
                    <a:cxn ang="0">
                      <a:pos x="1001" y="91"/>
                    </a:cxn>
                    <a:cxn ang="0">
                      <a:pos x="725" y="0"/>
                    </a:cxn>
                  </a:cxnLst>
                  <a:rect l="0" t="0" r="r" b="b"/>
                  <a:pathLst>
                    <a:path w="1002" h="1809">
                      <a:moveTo>
                        <a:pt x="725" y="0"/>
                      </a:moveTo>
                      <a:lnTo>
                        <a:pt x="118" y="572"/>
                      </a:lnTo>
                      <a:lnTo>
                        <a:pt x="0" y="1241"/>
                      </a:lnTo>
                      <a:lnTo>
                        <a:pt x="206" y="1694"/>
                      </a:lnTo>
                      <a:lnTo>
                        <a:pt x="588" y="1808"/>
                      </a:lnTo>
                      <a:lnTo>
                        <a:pt x="475" y="831"/>
                      </a:lnTo>
                      <a:lnTo>
                        <a:pt x="1001" y="91"/>
                      </a:lnTo>
                      <a:lnTo>
                        <a:pt x="725" y="0"/>
                      </a:lnTo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ea typeface="Microsoft YaHei" charset="-122"/>
                  </a:endParaRPr>
                </a:p>
              </p:txBody>
            </p:sp>
          </p:grpSp>
          <p:grpSp>
            <p:nvGrpSpPr>
              <p:cNvPr id="12" name="Group 19"/>
              <p:cNvGrpSpPr>
                <a:grpSpLocks/>
              </p:cNvGrpSpPr>
              <p:nvPr/>
            </p:nvGrpSpPr>
            <p:grpSpPr bwMode="auto">
              <a:xfrm>
                <a:off x="846" y="536"/>
                <a:ext cx="690" cy="363"/>
                <a:chOff x="846" y="536"/>
                <a:chExt cx="690" cy="363"/>
              </a:xfrm>
            </p:grpSpPr>
            <p:sp>
              <p:nvSpPr>
                <p:cNvPr id="13" name="Freeform 20"/>
                <p:cNvSpPr>
                  <a:spLocks noChangeArrowheads="1"/>
                </p:cNvSpPr>
                <p:nvPr/>
              </p:nvSpPr>
              <p:spPr bwMode="auto">
                <a:xfrm>
                  <a:off x="846" y="536"/>
                  <a:ext cx="690" cy="363"/>
                </a:xfrm>
                <a:custGeom>
                  <a:avLst/>
                  <a:gdLst/>
                  <a:ahLst/>
                  <a:cxnLst>
                    <a:cxn ang="0">
                      <a:pos x="87" y="184"/>
                    </a:cxn>
                    <a:cxn ang="0">
                      <a:pos x="996" y="357"/>
                    </a:cxn>
                    <a:cxn ang="0">
                      <a:pos x="2018" y="742"/>
                    </a:cxn>
                    <a:cxn ang="0">
                      <a:pos x="2741" y="1317"/>
                    </a:cxn>
                    <a:cxn ang="0">
                      <a:pos x="2031" y="1247"/>
                    </a:cxn>
                    <a:cxn ang="0">
                      <a:pos x="866" y="791"/>
                    </a:cxn>
                    <a:cxn ang="0">
                      <a:pos x="311" y="433"/>
                    </a:cxn>
                    <a:cxn ang="0">
                      <a:pos x="666" y="883"/>
                    </a:cxn>
                    <a:cxn ang="0">
                      <a:pos x="1694" y="1464"/>
                    </a:cxn>
                    <a:cxn ang="0">
                      <a:pos x="2903" y="1605"/>
                    </a:cxn>
                    <a:cxn ang="0">
                      <a:pos x="3047" y="1214"/>
                    </a:cxn>
                    <a:cxn ang="0">
                      <a:pos x="2455" y="650"/>
                    </a:cxn>
                    <a:cxn ang="0">
                      <a:pos x="1059" y="92"/>
                    </a:cxn>
                    <a:cxn ang="0">
                      <a:pos x="0" y="0"/>
                    </a:cxn>
                    <a:cxn ang="0">
                      <a:pos x="87" y="184"/>
                    </a:cxn>
                  </a:cxnLst>
                  <a:rect l="0" t="0" r="r" b="b"/>
                  <a:pathLst>
                    <a:path w="3048" h="1606">
                      <a:moveTo>
                        <a:pt x="87" y="184"/>
                      </a:moveTo>
                      <a:lnTo>
                        <a:pt x="996" y="357"/>
                      </a:lnTo>
                      <a:lnTo>
                        <a:pt x="2018" y="742"/>
                      </a:lnTo>
                      <a:lnTo>
                        <a:pt x="2741" y="1317"/>
                      </a:lnTo>
                      <a:lnTo>
                        <a:pt x="2031" y="1247"/>
                      </a:lnTo>
                      <a:lnTo>
                        <a:pt x="866" y="791"/>
                      </a:lnTo>
                      <a:lnTo>
                        <a:pt x="311" y="433"/>
                      </a:lnTo>
                      <a:lnTo>
                        <a:pt x="666" y="883"/>
                      </a:lnTo>
                      <a:lnTo>
                        <a:pt x="1694" y="1464"/>
                      </a:lnTo>
                      <a:lnTo>
                        <a:pt x="2903" y="1605"/>
                      </a:lnTo>
                      <a:lnTo>
                        <a:pt x="3047" y="1214"/>
                      </a:lnTo>
                      <a:lnTo>
                        <a:pt x="2455" y="650"/>
                      </a:lnTo>
                      <a:lnTo>
                        <a:pt x="1059" y="92"/>
                      </a:lnTo>
                      <a:lnTo>
                        <a:pt x="0" y="0"/>
                      </a:lnTo>
                      <a:lnTo>
                        <a:pt x="87" y="184"/>
                      </a:lnTo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ea typeface="Microsoft YaHei" charset="-122"/>
                  </a:endParaRPr>
                </a:p>
              </p:txBody>
            </p:sp>
          </p:grpSp>
        </p:grpSp>
      </p:grpSp>
      <p:grpSp>
        <p:nvGrpSpPr>
          <p:cNvPr id="1028" name="Group 21"/>
          <p:cNvGrpSpPr>
            <a:grpSpLocks/>
          </p:cNvGrpSpPr>
          <p:nvPr/>
        </p:nvGrpSpPr>
        <p:grpSpPr bwMode="auto">
          <a:xfrm>
            <a:off x="7669213" y="4392613"/>
            <a:ext cx="1238250" cy="1060450"/>
            <a:chOff x="4831" y="2767"/>
            <a:chExt cx="780" cy="668"/>
          </a:xfrm>
        </p:grpSpPr>
        <p:grpSp>
          <p:nvGrpSpPr>
            <p:cNvPr id="1039" name="Group 22"/>
            <p:cNvGrpSpPr>
              <a:grpSpLocks/>
            </p:cNvGrpSpPr>
            <p:nvPr/>
          </p:nvGrpSpPr>
          <p:grpSpPr bwMode="auto">
            <a:xfrm>
              <a:off x="4951" y="2862"/>
              <a:ext cx="543" cy="403"/>
              <a:chOff x="4951" y="2862"/>
              <a:chExt cx="543" cy="403"/>
            </a:xfrm>
          </p:grpSpPr>
          <p:sp>
            <p:nvSpPr>
              <p:cNvPr id="14" name="Freeform 23"/>
              <p:cNvSpPr>
                <a:spLocks noChangeArrowheads="1"/>
              </p:cNvSpPr>
              <p:nvPr/>
            </p:nvSpPr>
            <p:spPr bwMode="auto">
              <a:xfrm>
                <a:off x="4951" y="2862"/>
                <a:ext cx="543" cy="404"/>
              </a:xfrm>
              <a:custGeom>
                <a:avLst/>
                <a:gdLst/>
                <a:ahLst/>
                <a:cxnLst>
                  <a:cxn ang="0">
                    <a:pos x="34" y="1783"/>
                  </a:cxn>
                  <a:cxn ang="0">
                    <a:pos x="387" y="1671"/>
                  </a:cxn>
                  <a:cxn ang="0">
                    <a:pos x="947" y="1411"/>
                  </a:cxn>
                  <a:cxn ang="0">
                    <a:pos x="2365" y="379"/>
                  </a:cxn>
                  <a:cxn ang="0">
                    <a:pos x="2397" y="209"/>
                  </a:cxn>
                  <a:cxn ang="0">
                    <a:pos x="2271" y="39"/>
                  </a:cxn>
                  <a:cxn ang="0">
                    <a:pos x="2032" y="0"/>
                  </a:cxn>
                  <a:cxn ang="0">
                    <a:pos x="395" y="1122"/>
                  </a:cxn>
                  <a:cxn ang="0">
                    <a:pos x="226" y="1487"/>
                  </a:cxn>
                  <a:cxn ang="0">
                    <a:pos x="0" y="1725"/>
                  </a:cxn>
                  <a:cxn ang="0">
                    <a:pos x="34" y="1783"/>
                  </a:cxn>
                </a:cxnLst>
                <a:rect l="0" t="0" r="r" b="b"/>
                <a:pathLst>
                  <a:path w="2398" h="1784">
                    <a:moveTo>
                      <a:pt x="34" y="1783"/>
                    </a:moveTo>
                    <a:lnTo>
                      <a:pt x="387" y="1671"/>
                    </a:lnTo>
                    <a:lnTo>
                      <a:pt x="947" y="1411"/>
                    </a:lnTo>
                    <a:lnTo>
                      <a:pt x="2365" y="379"/>
                    </a:lnTo>
                    <a:lnTo>
                      <a:pt x="2397" y="209"/>
                    </a:lnTo>
                    <a:lnTo>
                      <a:pt x="2271" y="39"/>
                    </a:lnTo>
                    <a:lnTo>
                      <a:pt x="2032" y="0"/>
                    </a:lnTo>
                    <a:lnTo>
                      <a:pt x="395" y="1122"/>
                    </a:lnTo>
                    <a:lnTo>
                      <a:pt x="226" y="1487"/>
                    </a:lnTo>
                    <a:lnTo>
                      <a:pt x="0" y="1725"/>
                    </a:lnTo>
                    <a:lnTo>
                      <a:pt x="34" y="1783"/>
                    </a:lnTo>
                  </a:path>
                </a:pathLst>
              </a:custGeom>
              <a:solidFill>
                <a:srgbClr val="F8F8F8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ru-RU">
                  <a:ea typeface="Microsoft YaHei" charset="-122"/>
                </a:endParaRPr>
              </a:p>
            </p:txBody>
          </p:sp>
        </p:grpSp>
        <p:grpSp>
          <p:nvGrpSpPr>
            <p:cNvPr id="1040" name="Group 24"/>
            <p:cNvGrpSpPr>
              <a:grpSpLocks/>
            </p:cNvGrpSpPr>
            <p:nvPr/>
          </p:nvGrpSpPr>
          <p:grpSpPr bwMode="auto">
            <a:xfrm>
              <a:off x="4939" y="2845"/>
              <a:ext cx="541" cy="404"/>
              <a:chOff x="4939" y="2845"/>
              <a:chExt cx="541" cy="404"/>
            </a:xfrm>
          </p:grpSpPr>
          <p:sp>
            <p:nvSpPr>
              <p:cNvPr id="1049" name="Freeform 25"/>
              <p:cNvSpPr>
                <a:spLocks noChangeArrowheads="1"/>
              </p:cNvSpPr>
              <p:nvPr/>
            </p:nvSpPr>
            <p:spPr bwMode="auto">
              <a:xfrm>
                <a:off x="4939" y="2845"/>
                <a:ext cx="541" cy="404"/>
              </a:xfrm>
              <a:custGeom>
                <a:avLst/>
                <a:gdLst/>
                <a:ahLst/>
                <a:cxnLst>
                  <a:cxn ang="0">
                    <a:pos x="2351" y="381"/>
                  </a:cxn>
                  <a:cxn ang="0">
                    <a:pos x="607" y="1648"/>
                  </a:cxn>
                  <a:cxn ang="0">
                    <a:pos x="363" y="1688"/>
                  </a:cxn>
                  <a:cxn ang="0">
                    <a:pos x="20" y="1785"/>
                  </a:cxn>
                  <a:cxn ang="0">
                    <a:pos x="0" y="1731"/>
                  </a:cxn>
                  <a:cxn ang="0">
                    <a:pos x="235" y="1453"/>
                  </a:cxn>
                  <a:cxn ang="0">
                    <a:pos x="386" y="1143"/>
                  </a:cxn>
                  <a:cxn ang="0">
                    <a:pos x="2042" y="0"/>
                  </a:cxn>
                  <a:cxn ang="0">
                    <a:pos x="2275" y="63"/>
                  </a:cxn>
                  <a:cxn ang="0">
                    <a:pos x="2390" y="226"/>
                  </a:cxn>
                  <a:cxn ang="0">
                    <a:pos x="2351" y="381"/>
                  </a:cxn>
                </a:cxnLst>
                <a:rect l="0" t="0" r="r" b="b"/>
                <a:pathLst>
                  <a:path w="2391" h="1786">
                    <a:moveTo>
                      <a:pt x="2351" y="381"/>
                    </a:moveTo>
                    <a:lnTo>
                      <a:pt x="607" y="1648"/>
                    </a:lnTo>
                    <a:lnTo>
                      <a:pt x="363" y="1688"/>
                    </a:lnTo>
                    <a:lnTo>
                      <a:pt x="20" y="1785"/>
                    </a:lnTo>
                    <a:lnTo>
                      <a:pt x="0" y="1731"/>
                    </a:lnTo>
                    <a:lnTo>
                      <a:pt x="235" y="1453"/>
                    </a:lnTo>
                    <a:lnTo>
                      <a:pt x="386" y="1143"/>
                    </a:lnTo>
                    <a:lnTo>
                      <a:pt x="2042" y="0"/>
                    </a:lnTo>
                    <a:lnTo>
                      <a:pt x="2275" y="63"/>
                    </a:lnTo>
                    <a:lnTo>
                      <a:pt x="2390" y="226"/>
                    </a:lnTo>
                    <a:lnTo>
                      <a:pt x="2351" y="381"/>
                    </a:lnTo>
                  </a:path>
                </a:pathLst>
              </a:custGeom>
              <a:solidFill>
                <a:srgbClr val="703DFF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ru-RU">
                  <a:ea typeface="Microsoft YaHei" charset="-122"/>
                </a:endParaRPr>
              </a:p>
            </p:txBody>
          </p:sp>
        </p:grpSp>
        <p:grpSp>
          <p:nvGrpSpPr>
            <p:cNvPr id="1041" name="Group 26"/>
            <p:cNvGrpSpPr>
              <a:grpSpLocks/>
            </p:cNvGrpSpPr>
            <p:nvPr/>
          </p:nvGrpSpPr>
          <p:grpSpPr bwMode="auto">
            <a:xfrm>
              <a:off x="5023" y="2887"/>
              <a:ext cx="394" cy="320"/>
              <a:chOff x="5023" y="2887"/>
              <a:chExt cx="394" cy="320"/>
            </a:xfrm>
          </p:grpSpPr>
          <p:sp>
            <p:nvSpPr>
              <p:cNvPr id="1051" name="Freeform 27"/>
              <p:cNvSpPr>
                <a:spLocks noChangeArrowheads="1"/>
              </p:cNvSpPr>
              <p:nvPr/>
            </p:nvSpPr>
            <p:spPr bwMode="auto">
              <a:xfrm>
                <a:off x="5023" y="2887"/>
                <a:ext cx="394" cy="320"/>
              </a:xfrm>
              <a:custGeom>
                <a:avLst/>
                <a:gdLst/>
                <a:ahLst/>
                <a:cxnLst>
                  <a:cxn ang="0">
                    <a:pos x="1381" y="0"/>
                  </a:cxn>
                  <a:cxn ang="0">
                    <a:pos x="0" y="963"/>
                  </a:cxn>
                  <a:cxn ang="0">
                    <a:pos x="268" y="1164"/>
                  </a:cxn>
                  <a:cxn ang="0">
                    <a:pos x="319" y="1414"/>
                  </a:cxn>
                  <a:cxn ang="0">
                    <a:pos x="1743" y="380"/>
                  </a:cxn>
                  <a:cxn ang="0">
                    <a:pos x="1644" y="164"/>
                  </a:cxn>
                  <a:cxn ang="0">
                    <a:pos x="1381" y="0"/>
                  </a:cxn>
                </a:cxnLst>
                <a:rect l="0" t="0" r="r" b="b"/>
                <a:pathLst>
                  <a:path w="1744" h="1415">
                    <a:moveTo>
                      <a:pt x="1381" y="0"/>
                    </a:moveTo>
                    <a:lnTo>
                      <a:pt x="0" y="963"/>
                    </a:lnTo>
                    <a:lnTo>
                      <a:pt x="268" y="1164"/>
                    </a:lnTo>
                    <a:lnTo>
                      <a:pt x="319" y="1414"/>
                    </a:lnTo>
                    <a:lnTo>
                      <a:pt x="1743" y="380"/>
                    </a:lnTo>
                    <a:lnTo>
                      <a:pt x="1644" y="164"/>
                    </a:lnTo>
                    <a:lnTo>
                      <a:pt x="1381" y="0"/>
                    </a:lnTo>
                  </a:path>
                </a:pathLst>
              </a:custGeom>
              <a:solidFill>
                <a:srgbClr val="FFB8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ru-RU">
                  <a:ea typeface="Microsoft YaHei" charset="-122"/>
                </a:endParaRPr>
              </a:p>
            </p:txBody>
          </p:sp>
        </p:grpSp>
        <p:grpSp>
          <p:nvGrpSpPr>
            <p:cNvPr id="1042" name="Group 28"/>
            <p:cNvGrpSpPr>
              <a:grpSpLocks/>
            </p:cNvGrpSpPr>
            <p:nvPr/>
          </p:nvGrpSpPr>
          <p:grpSpPr bwMode="auto">
            <a:xfrm>
              <a:off x="4831" y="2767"/>
              <a:ext cx="780" cy="668"/>
              <a:chOff x="4831" y="2767"/>
              <a:chExt cx="780" cy="668"/>
            </a:xfrm>
          </p:grpSpPr>
          <p:grpSp>
            <p:nvGrpSpPr>
              <p:cNvPr id="1043" name="Group 29"/>
              <p:cNvGrpSpPr>
                <a:grpSpLocks/>
              </p:cNvGrpSpPr>
              <p:nvPr/>
            </p:nvGrpSpPr>
            <p:grpSpPr bwMode="auto">
              <a:xfrm>
                <a:off x="5006" y="3339"/>
                <a:ext cx="86" cy="96"/>
                <a:chOff x="5006" y="3339"/>
                <a:chExt cx="86" cy="96"/>
              </a:xfrm>
            </p:grpSpPr>
            <p:sp>
              <p:nvSpPr>
                <p:cNvPr id="1054" name="Freeform 30"/>
                <p:cNvSpPr>
                  <a:spLocks noChangeArrowheads="1"/>
                </p:cNvSpPr>
                <p:nvPr/>
              </p:nvSpPr>
              <p:spPr bwMode="auto">
                <a:xfrm>
                  <a:off x="5006" y="3339"/>
                  <a:ext cx="86" cy="96"/>
                </a:xfrm>
                <a:custGeom>
                  <a:avLst/>
                  <a:gdLst/>
                  <a:ahLst/>
                  <a:cxnLst>
                    <a:cxn ang="0">
                      <a:pos x="382" y="418"/>
                    </a:cxn>
                    <a:cxn ang="0">
                      <a:pos x="272" y="222"/>
                    </a:cxn>
                    <a:cxn ang="0">
                      <a:pos x="31" y="0"/>
                    </a:cxn>
                    <a:cxn ang="0">
                      <a:pos x="0" y="125"/>
                    </a:cxn>
                    <a:cxn ang="0">
                      <a:pos x="175" y="276"/>
                    </a:cxn>
                    <a:cxn ang="0">
                      <a:pos x="281" y="428"/>
                    </a:cxn>
                    <a:cxn ang="0">
                      <a:pos x="382" y="418"/>
                    </a:cxn>
                  </a:cxnLst>
                  <a:rect l="0" t="0" r="r" b="b"/>
                  <a:pathLst>
                    <a:path w="383" h="429">
                      <a:moveTo>
                        <a:pt x="382" y="418"/>
                      </a:moveTo>
                      <a:lnTo>
                        <a:pt x="272" y="222"/>
                      </a:lnTo>
                      <a:lnTo>
                        <a:pt x="31" y="0"/>
                      </a:lnTo>
                      <a:lnTo>
                        <a:pt x="0" y="125"/>
                      </a:lnTo>
                      <a:lnTo>
                        <a:pt x="175" y="276"/>
                      </a:lnTo>
                      <a:lnTo>
                        <a:pt x="281" y="428"/>
                      </a:lnTo>
                      <a:lnTo>
                        <a:pt x="382" y="418"/>
                      </a:lnTo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ea typeface="Microsoft YaHei" charset="-122"/>
                  </a:endParaRPr>
                </a:p>
              </p:txBody>
            </p:sp>
          </p:grpSp>
          <p:grpSp>
            <p:nvGrpSpPr>
              <p:cNvPr id="1044" name="Group 31"/>
              <p:cNvGrpSpPr>
                <a:grpSpLocks/>
              </p:cNvGrpSpPr>
              <p:nvPr/>
            </p:nvGrpSpPr>
            <p:grpSpPr bwMode="auto">
              <a:xfrm>
                <a:off x="4831" y="2926"/>
                <a:ext cx="780" cy="350"/>
                <a:chOff x="4831" y="2926"/>
                <a:chExt cx="780" cy="350"/>
              </a:xfrm>
            </p:grpSpPr>
            <p:sp>
              <p:nvSpPr>
                <p:cNvPr id="1056" name="Freeform 32"/>
                <p:cNvSpPr>
                  <a:spLocks noChangeArrowheads="1"/>
                </p:cNvSpPr>
                <p:nvPr/>
              </p:nvSpPr>
              <p:spPr bwMode="auto">
                <a:xfrm>
                  <a:off x="4831" y="2926"/>
                  <a:ext cx="780" cy="350"/>
                </a:xfrm>
                <a:custGeom>
                  <a:avLst/>
                  <a:gdLst/>
                  <a:ahLst/>
                  <a:cxnLst>
                    <a:cxn ang="0">
                      <a:pos x="3445" y="688"/>
                    </a:cxn>
                    <a:cxn ang="0">
                      <a:pos x="3390" y="482"/>
                    </a:cxn>
                    <a:cxn ang="0">
                      <a:pos x="3044" y="151"/>
                    </a:cxn>
                    <a:cxn ang="0">
                      <a:pos x="2606" y="0"/>
                    </a:cxn>
                    <a:cxn ang="0">
                      <a:pos x="391" y="657"/>
                    </a:cxn>
                    <a:cxn ang="0">
                      <a:pos x="275" y="1024"/>
                    </a:cxn>
                    <a:cxn ang="0">
                      <a:pos x="0" y="1207"/>
                    </a:cxn>
                    <a:cxn ang="0">
                      <a:pos x="128" y="1412"/>
                    </a:cxn>
                    <a:cxn ang="0">
                      <a:pos x="645" y="1401"/>
                    </a:cxn>
                    <a:cxn ang="0">
                      <a:pos x="1093" y="1546"/>
                    </a:cxn>
                    <a:cxn ang="0">
                      <a:pos x="1103" y="1445"/>
                    </a:cxn>
                    <a:cxn ang="0">
                      <a:pos x="697" y="1318"/>
                    </a:cxn>
                    <a:cxn ang="0">
                      <a:pos x="210" y="1269"/>
                    </a:cxn>
                    <a:cxn ang="0">
                      <a:pos x="404" y="1088"/>
                    </a:cxn>
                    <a:cxn ang="0">
                      <a:pos x="495" y="790"/>
                    </a:cxn>
                    <a:cxn ang="0">
                      <a:pos x="883" y="1099"/>
                    </a:cxn>
                    <a:cxn ang="0">
                      <a:pos x="1101" y="1386"/>
                    </a:cxn>
                    <a:cxn ang="0">
                      <a:pos x="1145" y="1236"/>
                    </a:cxn>
                    <a:cxn ang="0">
                      <a:pos x="937" y="967"/>
                    </a:cxn>
                    <a:cxn ang="0">
                      <a:pos x="619" y="721"/>
                    </a:cxn>
                    <a:cxn ang="0">
                      <a:pos x="2695" y="130"/>
                    </a:cxn>
                    <a:cxn ang="0">
                      <a:pos x="2960" y="246"/>
                    </a:cxn>
                    <a:cxn ang="0">
                      <a:pos x="3248" y="466"/>
                    </a:cxn>
                    <a:cxn ang="0">
                      <a:pos x="3396" y="768"/>
                    </a:cxn>
                    <a:cxn ang="0">
                      <a:pos x="3445" y="688"/>
                    </a:cxn>
                  </a:cxnLst>
                  <a:rect l="0" t="0" r="r" b="b"/>
                  <a:pathLst>
                    <a:path w="3446" h="1547">
                      <a:moveTo>
                        <a:pt x="3445" y="688"/>
                      </a:moveTo>
                      <a:lnTo>
                        <a:pt x="3390" y="482"/>
                      </a:lnTo>
                      <a:lnTo>
                        <a:pt x="3044" y="151"/>
                      </a:lnTo>
                      <a:lnTo>
                        <a:pt x="2606" y="0"/>
                      </a:lnTo>
                      <a:lnTo>
                        <a:pt x="391" y="657"/>
                      </a:lnTo>
                      <a:lnTo>
                        <a:pt x="275" y="1024"/>
                      </a:lnTo>
                      <a:lnTo>
                        <a:pt x="0" y="1207"/>
                      </a:lnTo>
                      <a:lnTo>
                        <a:pt x="128" y="1412"/>
                      </a:lnTo>
                      <a:lnTo>
                        <a:pt x="645" y="1401"/>
                      </a:lnTo>
                      <a:lnTo>
                        <a:pt x="1093" y="1546"/>
                      </a:lnTo>
                      <a:lnTo>
                        <a:pt x="1103" y="1445"/>
                      </a:lnTo>
                      <a:lnTo>
                        <a:pt x="697" y="1318"/>
                      </a:lnTo>
                      <a:lnTo>
                        <a:pt x="210" y="1269"/>
                      </a:lnTo>
                      <a:lnTo>
                        <a:pt x="404" y="1088"/>
                      </a:lnTo>
                      <a:lnTo>
                        <a:pt x="495" y="790"/>
                      </a:lnTo>
                      <a:lnTo>
                        <a:pt x="883" y="1099"/>
                      </a:lnTo>
                      <a:lnTo>
                        <a:pt x="1101" y="1386"/>
                      </a:lnTo>
                      <a:lnTo>
                        <a:pt x="1145" y="1236"/>
                      </a:lnTo>
                      <a:lnTo>
                        <a:pt x="937" y="967"/>
                      </a:lnTo>
                      <a:lnTo>
                        <a:pt x="619" y="721"/>
                      </a:lnTo>
                      <a:lnTo>
                        <a:pt x="2695" y="130"/>
                      </a:lnTo>
                      <a:lnTo>
                        <a:pt x="2960" y="246"/>
                      </a:lnTo>
                      <a:lnTo>
                        <a:pt x="3248" y="466"/>
                      </a:lnTo>
                      <a:lnTo>
                        <a:pt x="3396" y="768"/>
                      </a:lnTo>
                      <a:lnTo>
                        <a:pt x="3445" y="688"/>
                      </a:lnTo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ea typeface="Microsoft YaHei" charset="-122"/>
                  </a:endParaRPr>
                </a:p>
              </p:txBody>
            </p:sp>
          </p:grpSp>
          <p:grpSp>
            <p:nvGrpSpPr>
              <p:cNvPr id="1045" name="Group 33"/>
              <p:cNvGrpSpPr>
                <a:grpSpLocks/>
              </p:cNvGrpSpPr>
              <p:nvPr/>
            </p:nvGrpSpPr>
            <p:grpSpPr bwMode="auto">
              <a:xfrm>
                <a:off x="5048" y="3027"/>
                <a:ext cx="488" cy="188"/>
                <a:chOff x="5048" y="3027"/>
                <a:chExt cx="488" cy="188"/>
              </a:xfrm>
            </p:grpSpPr>
            <p:sp>
              <p:nvSpPr>
                <p:cNvPr id="1058" name="Freeform 34"/>
                <p:cNvSpPr>
                  <a:spLocks noChangeArrowheads="1"/>
                </p:cNvSpPr>
                <p:nvPr/>
              </p:nvSpPr>
              <p:spPr bwMode="auto">
                <a:xfrm>
                  <a:off x="5048" y="3027"/>
                  <a:ext cx="489" cy="188"/>
                </a:xfrm>
                <a:custGeom>
                  <a:avLst/>
                  <a:gdLst/>
                  <a:ahLst/>
                  <a:cxnLst>
                    <a:cxn ang="0">
                      <a:pos x="2143" y="174"/>
                    </a:cxn>
                    <a:cxn ang="0">
                      <a:pos x="0" y="833"/>
                    </a:cxn>
                    <a:cxn ang="0">
                      <a:pos x="69" y="667"/>
                    </a:cxn>
                    <a:cxn ang="0">
                      <a:pos x="2158" y="0"/>
                    </a:cxn>
                    <a:cxn ang="0">
                      <a:pos x="2143" y="174"/>
                    </a:cxn>
                  </a:cxnLst>
                  <a:rect l="0" t="0" r="r" b="b"/>
                  <a:pathLst>
                    <a:path w="2159" h="834">
                      <a:moveTo>
                        <a:pt x="2143" y="174"/>
                      </a:moveTo>
                      <a:lnTo>
                        <a:pt x="0" y="833"/>
                      </a:lnTo>
                      <a:lnTo>
                        <a:pt x="69" y="667"/>
                      </a:lnTo>
                      <a:lnTo>
                        <a:pt x="2158" y="0"/>
                      </a:lnTo>
                      <a:lnTo>
                        <a:pt x="2143" y="174"/>
                      </a:lnTo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ea typeface="Microsoft YaHei" charset="-122"/>
                  </a:endParaRPr>
                </a:p>
              </p:txBody>
            </p:sp>
          </p:grpSp>
          <p:grpSp>
            <p:nvGrpSpPr>
              <p:cNvPr id="1046" name="Group 35"/>
              <p:cNvGrpSpPr>
                <a:grpSpLocks/>
              </p:cNvGrpSpPr>
              <p:nvPr/>
            </p:nvGrpSpPr>
            <p:grpSpPr bwMode="auto">
              <a:xfrm>
                <a:off x="5286" y="2767"/>
                <a:ext cx="188" cy="144"/>
                <a:chOff x="5286" y="2767"/>
                <a:chExt cx="188" cy="144"/>
              </a:xfrm>
            </p:grpSpPr>
            <p:sp>
              <p:nvSpPr>
                <p:cNvPr id="1060" name="Freeform 36"/>
                <p:cNvSpPr>
                  <a:spLocks noChangeArrowheads="1"/>
                </p:cNvSpPr>
                <p:nvPr/>
              </p:nvSpPr>
              <p:spPr bwMode="auto">
                <a:xfrm>
                  <a:off x="5286" y="2767"/>
                  <a:ext cx="188" cy="144"/>
                </a:xfrm>
                <a:custGeom>
                  <a:avLst/>
                  <a:gdLst/>
                  <a:ahLst/>
                  <a:cxnLst>
                    <a:cxn ang="0">
                      <a:pos x="833" y="609"/>
                    </a:cxn>
                    <a:cxn ang="0">
                      <a:pos x="644" y="313"/>
                    </a:cxn>
                    <a:cxn ang="0">
                      <a:pos x="344" y="92"/>
                    </a:cxn>
                    <a:cxn ang="0">
                      <a:pos x="103" y="0"/>
                    </a:cxn>
                    <a:cxn ang="0">
                      <a:pos x="0" y="48"/>
                    </a:cxn>
                    <a:cxn ang="0">
                      <a:pos x="475" y="312"/>
                    </a:cxn>
                    <a:cxn ang="0">
                      <a:pos x="755" y="640"/>
                    </a:cxn>
                    <a:cxn ang="0">
                      <a:pos x="833" y="609"/>
                    </a:cxn>
                  </a:cxnLst>
                  <a:rect l="0" t="0" r="r" b="b"/>
                  <a:pathLst>
                    <a:path w="834" h="641">
                      <a:moveTo>
                        <a:pt x="833" y="609"/>
                      </a:moveTo>
                      <a:lnTo>
                        <a:pt x="644" y="313"/>
                      </a:lnTo>
                      <a:lnTo>
                        <a:pt x="344" y="92"/>
                      </a:lnTo>
                      <a:lnTo>
                        <a:pt x="103" y="0"/>
                      </a:lnTo>
                      <a:lnTo>
                        <a:pt x="0" y="48"/>
                      </a:lnTo>
                      <a:lnTo>
                        <a:pt x="475" y="312"/>
                      </a:lnTo>
                      <a:lnTo>
                        <a:pt x="755" y="640"/>
                      </a:lnTo>
                      <a:lnTo>
                        <a:pt x="833" y="609"/>
                      </a:lnTo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ea typeface="Microsoft YaHei" charset="-122"/>
                  </a:endParaRPr>
                </a:p>
              </p:txBody>
            </p:sp>
          </p:grpSp>
          <p:grpSp>
            <p:nvGrpSpPr>
              <p:cNvPr id="1047" name="Group 37"/>
              <p:cNvGrpSpPr>
                <a:grpSpLocks/>
              </p:cNvGrpSpPr>
              <p:nvPr/>
            </p:nvGrpSpPr>
            <p:grpSpPr bwMode="auto">
              <a:xfrm>
                <a:off x="5114" y="3012"/>
                <a:ext cx="256" cy="100"/>
                <a:chOff x="5114" y="3012"/>
                <a:chExt cx="256" cy="100"/>
              </a:xfrm>
            </p:grpSpPr>
            <p:sp>
              <p:nvSpPr>
                <p:cNvPr id="1062" name="Freeform 38"/>
                <p:cNvSpPr>
                  <a:spLocks noChangeArrowheads="1"/>
                </p:cNvSpPr>
                <p:nvPr/>
              </p:nvSpPr>
              <p:spPr bwMode="auto">
                <a:xfrm>
                  <a:off x="5114" y="3012"/>
                  <a:ext cx="256" cy="100"/>
                </a:xfrm>
                <a:custGeom>
                  <a:avLst/>
                  <a:gdLst/>
                  <a:ahLst/>
                  <a:cxnLst>
                    <a:cxn ang="0">
                      <a:pos x="1035" y="82"/>
                    </a:cxn>
                    <a:cxn ang="0">
                      <a:pos x="834" y="223"/>
                    </a:cxn>
                    <a:cxn ang="0">
                      <a:pos x="520" y="326"/>
                    </a:cxn>
                    <a:cxn ang="0">
                      <a:pos x="156" y="310"/>
                    </a:cxn>
                    <a:cxn ang="0">
                      <a:pos x="282" y="181"/>
                    </a:cxn>
                    <a:cxn ang="0">
                      <a:pos x="648" y="69"/>
                    </a:cxn>
                    <a:cxn ang="0">
                      <a:pos x="889" y="56"/>
                    </a:cxn>
                    <a:cxn ang="0">
                      <a:pos x="632" y="0"/>
                    </a:cxn>
                    <a:cxn ang="0">
                      <a:pos x="225" y="47"/>
                    </a:cxn>
                    <a:cxn ang="0">
                      <a:pos x="0" y="260"/>
                    </a:cxn>
                    <a:cxn ang="0">
                      <a:pos x="164" y="405"/>
                    </a:cxn>
                    <a:cxn ang="0">
                      <a:pos x="506" y="444"/>
                    </a:cxn>
                    <a:cxn ang="0">
                      <a:pos x="950" y="314"/>
                    </a:cxn>
                    <a:cxn ang="0">
                      <a:pos x="1132" y="118"/>
                    </a:cxn>
                    <a:cxn ang="0">
                      <a:pos x="1035" y="82"/>
                    </a:cxn>
                  </a:cxnLst>
                  <a:rect l="0" t="0" r="r" b="b"/>
                  <a:pathLst>
                    <a:path w="1133" h="445">
                      <a:moveTo>
                        <a:pt x="1035" y="82"/>
                      </a:moveTo>
                      <a:lnTo>
                        <a:pt x="834" y="223"/>
                      </a:lnTo>
                      <a:lnTo>
                        <a:pt x="520" y="326"/>
                      </a:lnTo>
                      <a:lnTo>
                        <a:pt x="156" y="310"/>
                      </a:lnTo>
                      <a:lnTo>
                        <a:pt x="282" y="181"/>
                      </a:lnTo>
                      <a:lnTo>
                        <a:pt x="648" y="69"/>
                      </a:lnTo>
                      <a:lnTo>
                        <a:pt x="889" y="56"/>
                      </a:lnTo>
                      <a:lnTo>
                        <a:pt x="632" y="0"/>
                      </a:lnTo>
                      <a:lnTo>
                        <a:pt x="225" y="47"/>
                      </a:lnTo>
                      <a:lnTo>
                        <a:pt x="0" y="260"/>
                      </a:lnTo>
                      <a:lnTo>
                        <a:pt x="164" y="405"/>
                      </a:lnTo>
                      <a:lnTo>
                        <a:pt x="506" y="444"/>
                      </a:lnTo>
                      <a:lnTo>
                        <a:pt x="950" y="314"/>
                      </a:lnTo>
                      <a:lnTo>
                        <a:pt x="1132" y="118"/>
                      </a:lnTo>
                      <a:lnTo>
                        <a:pt x="1035" y="82"/>
                      </a:lnTo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ea typeface="Microsoft YaHei" charset="-122"/>
                  </a:endParaRPr>
                </a:p>
              </p:txBody>
            </p:sp>
          </p:grpSp>
        </p:grpSp>
      </p:grpSp>
      <p:grpSp>
        <p:nvGrpSpPr>
          <p:cNvPr id="1029" name="Group 39"/>
          <p:cNvGrpSpPr>
            <a:grpSpLocks/>
          </p:cNvGrpSpPr>
          <p:nvPr/>
        </p:nvGrpSpPr>
        <p:grpSpPr bwMode="auto">
          <a:xfrm>
            <a:off x="901700" y="5054600"/>
            <a:ext cx="6805613" cy="722313"/>
            <a:chOff x="568" y="3184"/>
            <a:chExt cx="4287" cy="455"/>
          </a:xfrm>
        </p:grpSpPr>
        <p:sp>
          <p:nvSpPr>
            <p:cNvPr id="1064" name="Freeform 40"/>
            <p:cNvSpPr>
              <a:spLocks noChangeArrowheads="1"/>
            </p:cNvSpPr>
            <p:nvPr/>
          </p:nvSpPr>
          <p:spPr bwMode="auto">
            <a:xfrm>
              <a:off x="568" y="3184"/>
              <a:ext cx="4287" cy="4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98" y="1128"/>
                </a:cxn>
                <a:cxn ang="0">
                  <a:pos x="6879" y="634"/>
                </a:cxn>
                <a:cxn ang="0">
                  <a:pos x="8184" y="1657"/>
                </a:cxn>
                <a:cxn ang="0">
                  <a:pos x="10336" y="670"/>
                </a:cxn>
                <a:cxn ang="0">
                  <a:pos x="15592" y="2010"/>
                </a:cxn>
                <a:cxn ang="0">
                  <a:pos x="18909" y="599"/>
                </a:cxn>
              </a:cxnLst>
              <a:rect l="0" t="0" r="r" b="b"/>
              <a:pathLst>
                <a:path w="18910" h="2024">
                  <a:moveTo>
                    <a:pt x="0" y="0"/>
                  </a:moveTo>
                  <a:cubicBezTo>
                    <a:pt x="599" y="189"/>
                    <a:pt x="2451" y="1023"/>
                    <a:pt x="3598" y="1128"/>
                  </a:cubicBezTo>
                  <a:cubicBezTo>
                    <a:pt x="4744" y="1234"/>
                    <a:pt x="6116" y="546"/>
                    <a:pt x="6879" y="634"/>
                  </a:cubicBezTo>
                  <a:cubicBezTo>
                    <a:pt x="7642" y="723"/>
                    <a:pt x="7606" y="1653"/>
                    <a:pt x="8184" y="1657"/>
                  </a:cubicBezTo>
                  <a:cubicBezTo>
                    <a:pt x="8762" y="1662"/>
                    <a:pt x="9101" y="612"/>
                    <a:pt x="10336" y="670"/>
                  </a:cubicBezTo>
                  <a:cubicBezTo>
                    <a:pt x="11571" y="727"/>
                    <a:pt x="14164" y="2023"/>
                    <a:pt x="15592" y="2010"/>
                  </a:cubicBezTo>
                  <a:cubicBezTo>
                    <a:pt x="17021" y="1997"/>
                    <a:pt x="18366" y="828"/>
                    <a:pt x="18909" y="599"/>
                  </a:cubicBezTo>
                </a:path>
              </a:pathLst>
            </a:custGeom>
            <a:noFill/>
            <a:ln w="76320" cap="flat">
              <a:solidFill>
                <a:srgbClr val="703D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Microsoft YaHei" charset="-122"/>
              </a:endParaRPr>
            </a:p>
          </p:txBody>
        </p:sp>
      </p:grpSp>
      <p:grpSp>
        <p:nvGrpSpPr>
          <p:cNvPr id="1030" name="Group 41"/>
          <p:cNvGrpSpPr>
            <a:grpSpLocks/>
          </p:cNvGrpSpPr>
          <p:nvPr/>
        </p:nvGrpSpPr>
        <p:grpSpPr bwMode="auto">
          <a:xfrm>
            <a:off x="4076700" y="1952625"/>
            <a:ext cx="887413" cy="355600"/>
            <a:chOff x="2568" y="1230"/>
            <a:chExt cx="559" cy="224"/>
          </a:xfrm>
        </p:grpSpPr>
        <p:sp>
          <p:nvSpPr>
            <p:cNvPr id="1066" name="Freeform 42"/>
            <p:cNvSpPr>
              <a:spLocks noChangeArrowheads="1"/>
            </p:cNvSpPr>
            <p:nvPr/>
          </p:nvSpPr>
          <p:spPr bwMode="auto">
            <a:xfrm>
              <a:off x="2568" y="1216"/>
              <a:ext cx="559" cy="239"/>
            </a:xfrm>
            <a:custGeom>
              <a:avLst/>
              <a:gdLst/>
              <a:ahLst/>
              <a:cxnLst>
                <a:cxn ang="0">
                  <a:pos x="0" y="141"/>
                </a:cxn>
                <a:cxn ang="0">
                  <a:pos x="1234" y="634"/>
                </a:cxn>
                <a:cxn ang="0">
                  <a:pos x="1975" y="70"/>
                </a:cxn>
                <a:cxn ang="0">
                  <a:pos x="2469" y="1058"/>
                </a:cxn>
              </a:cxnLst>
              <a:rect l="0" t="0" r="r" b="b"/>
              <a:pathLst>
                <a:path w="2470" h="1059">
                  <a:moveTo>
                    <a:pt x="0" y="141"/>
                  </a:moveTo>
                  <a:cubicBezTo>
                    <a:pt x="449" y="392"/>
                    <a:pt x="903" y="648"/>
                    <a:pt x="1234" y="634"/>
                  </a:cubicBezTo>
                  <a:cubicBezTo>
                    <a:pt x="1565" y="621"/>
                    <a:pt x="1767" y="0"/>
                    <a:pt x="1975" y="70"/>
                  </a:cubicBezTo>
                  <a:cubicBezTo>
                    <a:pt x="2182" y="141"/>
                    <a:pt x="2385" y="886"/>
                    <a:pt x="2469" y="1058"/>
                  </a:cubicBezTo>
                </a:path>
              </a:pathLst>
            </a:custGeom>
            <a:noFill/>
            <a:ln w="114480" cap="flat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Microsoft YaHei" charset="-122"/>
              </a:endParaRPr>
            </a:p>
          </p:txBody>
        </p:sp>
      </p:grpSp>
      <p:grpSp>
        <p:nvGrpSpPr>
          <p:cNvPr id="1031" name="Group 43"/>
          <p:cNvGrpSpPr>
            <a:grpSpLocks/>
          </p:cNvGrpSpPr>
          <p:nvPr/>
        </p:nvGrpSpPr>
        <p:grpSpPr bwMode="auto">
          <a:xfrm>
            <a:off x="685800" y="6248400"/>
            <a:ext cx="1903413" cy="458788"/>
            <a:chOff x="432" y="3936"/>
            <a:chExt cx="1199" cy="289"/>
          </a:xfrm>
        </p:grpSpPr>
        <p:sp>
          <p:nvSpPr>
            <p:cNvPr id="1068" name="AutoShape 44"/>
            <p:cNvSpPr>
              <a:spLocks noChangeArrowheads="1"/>
            </p:cNvSpPr>
            <p:nvPr/>
          </p:nvSpPr>
          <p:spPr bwMode="auto">
            <a:xfrm>
              <a:off x="432" y="3936"/>
              <a:ext cx="1199" cy="289"/>
            </a:xfrm>
            <a:prstGeom prst="roundRect">
              <a:avLst>
                <a:gd name="adj" fmla="val 34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Microsoft YaHei" charset="-122"/>
              </a:endParaRPr>
            </a:p>
          </p:txBody>
        </p:sp>
      </p:grpSp>
      <p:grpSp>
        <p:nvGrpSpPr>
          <p:cNvPr id="1032" name="Group 45"/>
          <p:cNvGrpSpPr>
            <a:grpSpLocks/>
          </p:cNvGrpSpPr>
          <p:nvPr/>
        </p:nvGrpSpPr>
        <p:grpSpPr bwMode="auto">
          <a:xfrm>
            <a:off x="3124200" y="6248400"/>
            <a:ext cx="2894013" cy="458788"/>
            <a:chOff x="1968" y="3936"/>
            <a:chExt cx="1823" cy="289"/>
          </a:xfrm>
        </p:grpSpPr>
        <p:sp>
          <p:nvSpPr>
            <p:cNvPr id="1070" name="AutoShape 46"/>
            <p:cNvSpPr>
              <a:spLocks noChangeArrowheads="1"/>
            </p:cNvSpPr>
            <p:nvPr/>
          </p:nvSpPr>
          <p:spPr bwMode="auto">
            <a:xfrm>
              <a:off x="1968" y="3936"/>
              <a:ext cx="1823" cy="289"/>
            </a:xfrm>
            <a:prstGeom prst="roundRect">
              <a:avLst>
                <a:gd name="adj" fmla="val 34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Microsoft YaHei" charset="-122"/>
              </a:endParaRPr>
            </a:p>
          </p:txBody>
        </p:sp>
      </p:grpSp>
      <p:sp>
        <p:nvSpPr>
          <p:cNvPr id="1033" name="Rectangle 4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34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1234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Arial" charset="0"/>
          <a:cs typeface="Arial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Arial" charset="0"/>
          <a:cs typeface="Arial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Arial" charset="0"/>
          <a:cs typeface="Arial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"/>
          <p:cNvGrpSpPr>
            <a:grpSpLocks/>
          </p:cNvGrpSpPr>
          <p:nvPr/>
        </p:nvGrpSpPr>
        <p:grpSpPr bwMode="auto">
          <a:xfrm>
            <a:off x="7715250" y="73025"/>
            <a:ext cx="1141413" cy="2027238"/>
            <a:chOff x="4860" y="46"/>
            <a:chExt cx="719" cy="1277"/>
          </a:xfrm>
        </p:grpSpPr>
        <p:sp>
          <p:nvSpPr>
            <p:cNvPr id="2" name="Freeform 2"/>
            <p:cNvSpPr>
              <a:spLocks noChangeArrowheads="1"/>
            </p:cNvSpPr>
            <p:nvPr/>
          </p:nvSpPr>
          <p:spPr bwMode="auto">
            <a:xfrm>
              <a:off x="4860" y="46"/>
              <a:ext cx="719" cy="1277"/>
            </a:xfrm>
            <a:custGeom>
              <a:avLst/>
              <a:gdLst/>
              <a:ahLst/>
              <a:cxnLst>
                <a:cxn ang="0">
                  <a:pos x="986" y="34"/>
                </a:cxn>
                <a:cxn ang="0">
                  <a:pos x="317" y="0"/>
                </a:cxn>
                <a:cxn ang="0">
                  <a:pos x="0" y="213"/>
                </a:cxn>
                <a:cxn ang="0">
                  <a:pos x="2100" y="4762"/>
                </a:cxn>
                <a:cxn ang="0">
                  <a:pos x="2623" y="5157"/>
                </a:cxn>
                <a:cxn ang="0">
                  <a:pos x="3055" y="5635"/>
                </a:cxn>
                <a:cxn ang="0">
                  <a:pos x="3173" y="5623"/>
                </a:cxn>
                <a:cxn ang="0">
                  <a:pos x="3004" y="4983"/>
                </a:cxn>
                <a:cxn ang="0">
                  <a:pos x="3044" y="4597"/>
                </a:cxn>
                <a:cxn ang="0">
                  <a:pos x="986" y="34"/>
                </a:cxn>
              </a:cxnLst>
              <a:rect l="0" t="0" r="r" b="b"/>
              <a:pathLst>
                <a:path w="3174" h="5636">
                  <a:moveTo>
                    <a:pt x="986" y="34"/>
                  </a:moveTo>
                  <a:lnTo>
                    <a:pt x="317" y="0"/>
                  </a:lnTo>
                  <a:lnTo>
                    <a:pt x="0" y="213"/>
                  </a:lnTo>
                  <a:lnTo>
                    <a:pt x="2100" y="4762"/>
                  </a:lnTo>
                  <a:lnTo>
                    <a:pt x="2623" y="5157"/>
                  </a:lnTo>
                  <a:lnTo>
                    <a:pt x="3055" y="5635"/>
                  </a:lnTo>
                  <a:lnTo>
                    <a:pt x="3173" y="5623"/>
                  </a:lnTo>
                  <a:lnTo>
                    <a:pt x="3004" y="4983"/>
                  </a:lnTo>
                  <a:lnTo>
                    <a:pt x="3044" y="4597"/>
                  </a:lnTo>
                  <a:lnTo>
                    <a:pt x="986" y="34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Microsoft YaHei" charset="-122"/>
              </a:endParaRPr>
            </a:p>
          </p:txBody>
        </p:sp>
      </p:grp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1371600" y="6248400"/>
            <a:ext cx="1903413" cy="458788"/>
            <a:chOff x="864" y="3936"/>
            <a:chExt cx="1199" cy="289"/>
          </a:xfrm>
        </p:grpSpPr>
        <p:sp>
          <p:nvSpPr>
            <p:cNvPr id="3" name="AutoShape 4"/>
            <p:cNvSpPr>
              <a:spLocks noChangeArrowheads="1"/>
            </p:cNvSpPr>
            <p:nvPr/>
          </p:nvSpPr>
          <p:spPr bwMode="auto">
            <a:xfrm>
              <a:off x="864" y="3936"/>
              <a:ext cx="1199" cy="289"/>
            </a:xfrm>
            <a:prstGeom prst="roundRect">
              <a:avLst>
                <a:gd name="adj" fmla="val 34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Microsoft YaHei" charset="-122"/>
              </a:endParaRPr>
            </a:p>
          </p:txBody>
        </p:sp>
      </p:grpSp>
      <p:grpSp>
        <p:nvGrpSpPr>
          <p:cNvPr id="3076" name="Group 5"/>
          <p:cNvGrpSpPr>
            <a:grpSpLocks/>
          </p:cNvGrpSpPr>
          <p:nvPr/>
        </p:nvGrpSpPr>
        <p:grpSpPr bwMode="auto">
          <a:xfrm>
            <a:off x="3556000" y="6248400"/>
            <a:ext cx="2894013" cy="458788"/>
            <a:chOff x="2240" y="3936"/>
            <a:chExt cx="1823" cy="289"/>
          </a:xfrm>
        </p:grpSpPr>
        <p:sp>
          <p:nvSpPr>
            <p:cNvPr id="4" name="AutoShape 6"/>
            <p:cNvSpPr>
              <a:spLocks noChangeArrowheads="1"/>
            </p:cNvSpPr>
            <p:nvPr/>
          </p:nvSpPr>
          <p:spPr bwMode="auto">
            <a:xfrm>
              <a:off x="2240" y="3936"/>
              <a:ext cx="1823" cy="289"/>
            </a:xfrm>
            <a:prstGeom prst="roundRect">
              <a:avLst>
                <a:gd name="adj" fmla="val 34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Microsoft YaHei" charset="-122"/>
              </a:endParaRPr>
            </a:p>
          </p:txBody>
        </p:sp>
      </p:grpSp>
      <p:grpSp>
        <p:nvGrpSpPr>
          <p:cNvPr id="3077" name="Group 7"/>
          <p:cNvGrpSpPr>
            <a:grpSpLocks/>
          </p:cNvGrpSpPr>
          <p:nvPr/>
        </p:nvGrpSpPr>
        <p:grpSpPr bwMode="auto">
          <a:xfrm>
            <a:off x="7810500" y="114300"/>
            <a:ext cx="1133475" cy="2039938"/>
            <a:chOff x="4920" y="72"/>
            <a:chExt cx="714" cy="1285"/>
          </a:xfrm>
        </p:grpSpPr>
        <p:sp>
          <p:nvSpPr>
            <p:cNvPr id="5" name="Freeform 8"/>
            <p:cNvSpPr>
              <a:spLocks noChangeArrowheads="1"/>
            </p:cNvSpPr>
            <p:nvPr/>
          </p:nvSpPr>
          <p:spPr bwMode="auto">
            <a:xfrm>
              <a:off x="4920" y="72"/>
              <a:ext cx="714" cy="1285"/>
            </a:xfrm>
            <a:custGeom>
              <a:avLst/>
              <a:gdLst/>
              <a:ahLst/>
              <a:cxnLst>
                <a:cxn ang="0">
                  <a:pos x="0" y="172"/>
                </a:cxn>
                <a:cxn ang="0">
                  <a:pos x="2113" y="4776"/>
                </a:cxn>
                <a:cxn ang="0">
                  <a:pos x="2574" y="5122"/>
                </a:cxn>
                <a:cxn ang="0">
                  <a:pos x="3029" y="5646"/>
                </a:cxn>
                <a:cxn ang="0">
                  <a:pos x="3151" y="5669"/>
                </a:cxn>
                <a:cxn ang="0">
                  <a:pos x="2958" y="5006"/>
                </a:cxn>
                <a:cxn ang="0">
                  <a:pos x="3021" y="4579"/>
                </a:cxn>
                <a:cxn ang="0">
                  <a:pos x="951" y="28"/>
                </a:cxn>
                <a:cxn ang="0">
                  <a:pos x="317" y="0"/>
                </a:cxn>
                <a:cxn ang="0">
                  <a:pos x="0" y="172"/>
                </a:cxn>
              </a:cxnLst>
              <a:rect l="0" t="0" r="r" b="b"/>
              <a:pathLst>
                <a:path w="3152" h="5670">
                  <a:moveTo>
                    <a:pt x="0" y="172"/>
                  </a:moveTo>
                  <a:lnTo>
                    <a:pt x="2113" y="4776"/>
                  </a:lnTo>
                  <a:lnTo>
                    <a:pt x="2574" y="5122"/>
                  </a:lnTo>
                  <a:lnTo>
                    <a:pt x="3029" y="5646"/>
                  </a:lnTo>
                  <a:lnTo>
                    <a:pt x="3151" y="5669"/>
                  </a:lnTo>
                  <a:lnTo>
                    <a:pt x="2958" y="5006"/>
                  </a:lnTo>
                  <a:lnTo>
                    <a:pt x="3021" y="4579"/>
                  </a:lnTo>
                  <a:lnTo>
                    <a:pt x="951" y="28"/>
                  </a:lnTo>
                  <a:lnTo>
                    <a:pt x="317" y="0"/>
                  </a:lnTo>
                  <a:lnTo>
                    <a:pt x="0" y="172"/>
                  </a:lnTo>
                </a:path>
              </a:pathLst>
            </a:custGeom>
            <a:solidFill>
              <a:srgbClr val="703D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Microsoft YaHei" charset="-122"/>
              </a:endParaRPr>
            </a:p>
          </p:txBody>
        </p:sp>
      </p:grpSp>
      <p:grpSp>
        <p:nvGrpSpPr>
          <p:cNvPr id="3078" name="Group 9"/>
          <p:cNvGrpSpPr>
            <a:grpSpLocks/>
          </p:cNvGrpSpPr>
          <p:nvPr/>
        </p:nvGrpSpPr>
        <p:grpSpPr bwMode="auto">
          <a:xfrm>
            <a:off x="7862888" y="233363"/>
            <a:ext cx="973137" cy="1527175"/>
            <a:chOff x="4953" y="147"/>
            <a:chExt cx="613" cy="962"/>
          </a:xfrm>
        </p:grpSpPr>
        <p:sp>
          <p:nvSpPr>
            <p:cNvPr id="6" name="Freeform 10"/>
            <p:cNvSpPr>
              <a:spLocks noChangeArrowheads="1"/>
            </p:cNvSpPr>
            <p:nvPr/>
          </p:nvSpPr>
          <p:spPr bwMode="auto">
            <a:xfrm>
              <a:off x="4953" y="147"/>
              <a:ext cx="614" cy="963"/>
            </a:xfrm>
            <a:custGeom>
              <a:avLst/>
              <a:gdLst/>
              <a:ahLst/>
              <a:cxnLst>
                <a:cxn ang="0">
                  <a:pos x="1849" y="4248"/>
                </a:cxn>
                <a:cxn ang="0">
                  <a:pos x="2223" y="3929"/>
                </a:cxn>
                <a:cxn ang="0">
                  <a:pos x="2709" y="3872"/>
                </a:cxn>
                <a:cxn ang="0">
                  <a:pos x="945" y="0"/>
                </a:cxn>
                <a:cxn ang="0">
                  <a:pos x="250" y="93"/>
                </a:cxn>
                <a:cxn ang="0">
                  <a:pos x="0" y="212"/>
                </a:cxn>
                <a:cxn ang="0">
                  <a:pos x="1849" y="4248"/>
                </a:cxn>
              </a:cxnLst>
              <a:rect l="0" t="0" r="r" b="b"/>
              <a:pathLst>
                <a:path w="2710" h="4249">
                  <a:moveTo>
                    <a:pt x="1849" y="4248"/>
                  </a:moveTo>
                  <a:lnTo>
                    <a:pt x="2223" y="3929"/>
                  </a:lnTo>
                  <a:lnTo>
                    <a:pt x="2709" y="3872"/>
                  </a:lnTo>
                  <a:lnTo>
                    <a:pt x="945" y="0"/>
                  </a:lnTo>
                  <a:lnTo>
                    <a:pt x="250" y="93"/>
                  </a:lnTo>
                  <a:lnTo>
                    <a:pt x="0" y="212"/>
                  </a:lnTo>
                  <a:lnTo>
                    <a:pt x="1849" y="4248"/>
                  </a:lnTo>
                </a:path>
              </a:pathLst>
            </a:custGeom>
            <a:solidFill>
              <a:srgbClr val="FFB8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Microsoft YaHei" charset="-122"/>
              </a:endParaRPr>
            </a:p>
          </p:txBody>
        </p:sp>
      </p:grpSp>
      <p:grpSp>
        <p:nvGrpSpPr>
          <p:cNvPr id="3079" name="Group 11"/>
          <p:cNvGrpSpPr>
            <a:grpSpLocks/>
          </p:cNvGrpSpPr>
          <p:nvPr/>
        </p:nvGrpSpPr>
        <p:grpSpPr bwMode="auto">
          <a:xfrm>
            <a:off x="7938" y="5540375"/>
            <a:ext cx="1782762" cy="1244600"/>
            <a:chOff x="5" y="3490"/>
            <a:chExt cx="1123" cy="784"/>
          </a:xfrm>
        </p:grpSpPr>
        <p:grpSp>
          <p:nvGrpSpPr>
            <p:cNvPr id="3109" name="Group 12"/>
            <p:cNvGrpSpPr>
              <a:grpSpLocks/>
            </p:cNvGrpSpPr>
            <p:nvPr/>
          </p:nvGrpSpPr>
          <p:grpSpPr bwMode="auto">
            <a:xfrm>
              <a:off x="24" y="3505"/>
              <a:ext cx="1088" cy="648"/>
              <a:chOff x="24" y="3505"/>
              <a:chExt cx="1088" cy="648"/>
            </a:xfrm>
          </p:grpSpPr>
          <p:sp>
            <p:nvSpPr>
              <p:cNvPr id="7" name="Freeform 13"/>
              <p:cNvSpPr>
                <a:spLocks noChangeArrowheads="1"/>
              </p:cNvSpPr>
              <p:nvPr/>
            </p:nvSpPr>
            <p:spPr bwMode="auto">
              <a:xfrm>
                <a:off x="24" y="3505"/>
                <a:ext cx="1088" cy="648"/>
              </a:xfrm>
              <a:custGeom>
                <a:avLst/>
                <a:gdLst/>
                <a:ahLst/>
                <a:cxnLst>
                  <a:cxn ang="0">
                    <a:pos x="3500" y="2778"/>
                  </a:cxn>
                  <a:cxn ang="0">
                    <a:pos x="3132" y="2438"/>
                  </a:cxn>
                  <a:cxn ang="0">
                    <a:pos x="2935" y="1051"/>
                  </a:cxn>
                  <a:cxn ang="0">
                    <a:pos x="4718" y="727"/>
                  </a:cxn>
                  <a:cxn ang="0">
                    <a:pos x="4802" y="447"/>
                  </a:cxn>
                  <a:cxn ang="0">
                    <a:pos x="4629" y="220"/>
                  </a:cxn>
                  <a:cxn ang="0">
                    <a:pos x="2814" y="465"/>
                  </a:cxn>
                  <a:cxn ang="0">
                    <a:pos x="2688" y="70"/>
                  </a:cxn>
                  <a:cxn ang="0">
                    <a:pos x="2393" y="0"/>
                  </a:cxn>
                  <a:cxn ang="0">
                    <a:pos x="2113" y="61"/>
                  </a:cxn>
                  <a:cxn ang="0">
                    <a:pos x="1958" y="233"/>
                  </a:cxn>
                  <a:cxn ang="0">
                    <a:pos x="2066" y="628"/>
                  </a:cxn>
                  <a:cxn ang="0">
                    <a:pos x="1455" y="972"/>
                  </a:cxn>
                  <a:cxn ang="0">
                    <a:pos x="2168" y="1042"/>
                  </a:cxn>
                  <a:cxn ang="0">
                    <a:pos x="2452" y="1960"/>
                  </a:cxn>
                  <a:cxn ang="0">
                    <a:pos x="311" y="1034"/>
                  </a:cxn>
                  <a:cxn ang="0">
                    <a:pos x="101" y="1122"/>
                  </a:cxn>
                  <a:cxn ang="0">
                    <a:pos x="0" y="1402"/>
                  </a:cxn>
                  <a:cxn ang="0">
                    <a:pos x="121" y="1717"/>
                  </a:cxn>
                  <a:cxn ang="0">
                    <a:pos x="2512" y="2839"/>
                  </a:cxn>
                  <a:cxn ang="0">
                    <a:pos x="3039" y="2769"/>
                  </a:cxn>
                  <a:cxn ang="0">
                    <a:pos x="3463" y="2862"/>
                  </a:cxn>
                  <a:cxn ang="0">
                    <a:pos x="3500" y="2778"/>
                  </a:cxn>
                </a:cxnLst>
                <a:rect l="0" t="0" r="r" b="b"/>
                <a:pathLst>
                  <a:path w="4803" h="2863">
                    <a:moveTo>
                      <a:pt x="3500" y="2778"/>
                    </a:moveTo>
                    <a:lnTo>
                      <a:pt x="3132" y="2438"/>
                    </a:lnTo>
                    <a:lnTo>
                      <a:pt x="2935" y="1051"/>
                    </a:lnTo>
                    <a:lnTo>
                      <a:pt x="4718" y="727"/>
                    </a:lnTo>
                    <a:lnTo>
                      <a:pt x="4802" y="447"/>
                    </a:lnTo>
                    <a:lnTo>
                      <a:pt x="4629" y="220"/>
                    </a:lnTo>
                    <a:lnTo>
                      <a:pt x="2814" y="465"/>
                    </a:lnTo>
                    <a:lnTo>
                      <a:pt x="2688" y="70"/>
                    </a:lnTo>
                    <a:lnTo>
                      <a:pt x="2393" y="0"/>
                    </a:lnTo>
                    <a:lnTo>
                      <a:pt x="2113" y="61"/>
                    </a:lnTo>
                    <a:lnTo>
                      <a:pt x="1958" y="233"/>
                    </a:lnTo>
                    <a:lnTo>
                      <a:pt x="2066" y="628"/>
                    </a:lnTo>
                    <a:lnTo>
                      <a:pt x="1455" y="972"/>
                    </a:lnTo>
                    <a:lnTo>
                      <a:pt x="2168" y="1042"/>
                    </a:lnTo>
                    <a:lnTo>
                      <a:pt x="2452" y="1960"/>
                    </a:lnTo>
                    <a:lnTo>
                      <a:pt x="311" y="1034"/>
                    </a:lnTo>
                    <a:lnTo>
                      <a:pt x="101" y="1122"/>
                    </a:lnTo>
                    <a:lnTo>
                      <a:pt x="0" y="1402"/>
                    </a:lnTo>
                    <a:lnTo>
                      <a:pt x="121" y="1717"/>
                    </a:lnTo>
                    <a:lnTo>
                      <a:pt x="2512" y="2839"/>
                    </a:lnTo>
                    <a:lnTo>
                      <a:pt x="3039" y="2769"/>
                    </a:lnTo>
                    <a:lnTo>
                      <a:pt x="3463" y="2862"/>
                    </a:lnTo>
                    <a:lnTo>
                      <a:pt x="3500" y="2778"/>
                    </a:lnTo>
                  </a:path>
                </a:pathLst>
              </a:custGeom>
              <a:solidFill>
                <a:srgbClr val="F8F8F8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ru-RU">
                  <a:ea typeface="Microsoft YaHei" charset="-122"/>
                </a:endParaRPr>
              </a:p>
            </p:txBody>
          </p:sp>
        </p:grpSp>
        <p:grpSp>
          <p:nvGrpSpPr>
            <p:cNvPr id="3110" name="Group 14"/>
            <p:cNvGrpSpPr>
              <a:grpSpLocks/>
            </p:cNvGrpSpPr>
            <p:nvPr/>
          </p:nvGrpSpPr>
          <p:grpSpPr bwMode="auto">
            <a:xfrm>
              <a:off x="1022" y="3582"/>
              <a:ext cx="70" cy="128"/>
              <a:chOff x="1022" y="3582"/>
              <a:chExt cx="70" cy="128"/>
            </a:xfrm>
          </p:grpSpPr>
          <p:sp>
            <p:nvSpPr>
              <p:cNvPr id="8" name="Freeform 15"/>
              <p:cNvSpPr>
                <a:spLocks noChangeArrowheads="1"/>
              </p:cNvSpPr>
              <p:nvPr/>
            </p:nvSpPr>
            <p:spPr bwMode="auto">
              <a:xfrm>
                <a:off x="1022" y="3582"/>
                <a:ext cx="70" cy="128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262" y="0"/>
                  </a:cxn>
                  <a:cxn ang="0">
                    <a:pos x="313" y="513"/>
                  </a:cxn>
                  <a:cxn ang="0">
                    <a:pos x="17" y="569"/>
                  </a:cxn>
                  <a:cxn ang="0">
                    <a:pos x="0" y="15"/>
                  </a:cxn>
                </a:cxnLst>
                <a:rect l="0" t="0" r="r" b="b"/>
                <a:pathLst>
                  <a:path w="314" h="570">
                    <a:moveTo>
                      <a:pt x="0" y="15"/>
                    </a:moveTo>
                    <a:lnTo>
                      <a:pt x="262" y="0"/>
                    </a:lnTo>
                    <a:lnTo>
                      <a:pt x="313" y="513"/>
                    </a:lnTo>
                    <a:lnTo>
                      <a:pt x="17" y="569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FFEF66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ru-RU">
                  <a:ea typeface="Microsoft YaHei" charset="-122"/>
                </a:endParaRPr>
              </a:p>
            </p:txBody>
          </p:sp>
        </p:grpSp>
        <p:grpSp>
          <p:nvGrpSpPr>
            <p:cNvPr id="3111" name="Group 16"/>
            <p:cNvGrpSpPr>
              <a:grpSpLocks/>
            </p:cNvGrpSpPr>
            <p:nvPr/>
          </p:nvGrpSpPr>
          <p:grpSpPr bwMode="auto">
            <a:xfrm>
              <a:off x="20" y="3774"/>
              <a:ext cx="791" cy="409"/>
              <a:chOff x="20" y="3774"/>
              <a:chExt cx="791" cy="409"/>
            </a:xfrm>
          </p:grpSpPr>
          <p:sp>
            <p:nvSpPr>
              <p:cNvPr id="9" name="Freeform 17"/>
              <p:cNvSpPr>
                <a:spLocks noChangeArrowheads="1"/>
              </p:cNvSpPr>
              <p:nvPr/>
            </p:nvSpPr>
            <p:spPr bwMode="auto">
              <a:xfrm>
                <a:off x="20" y="3774"/>
                <a:ext cx="791" cy="409"/>
              </a:xfrm>
              <a:custGeom>
                <a:avLst/>
                <a:gdLst/>
                <a:ahLst/>
                <a:cxnLst>
                  <a:cxn ang="0">
                    <a:pos x="301" y="0"/>
                  </a:cxn>
                  <a:cxn ang="0">
                    <a:pos x="2930" y="1142"/>
                  </a:cxn>
                  <a:cxn ang="0">
                    <a:pos x="3144" y="1404"/>
                  </a:cxn>
                  <a:cxn ang="0">
                    <a:pos x="3491" y="1744"/>
                  </a:cxn>
                  <a:cxn ang="0">
                    <a:pos x="3445" y="1808"/>
                  </a:cxn>
                  <a:cxn ang="0">
                    <a:pos x="2972" y="1733"/>
                  </a:cxn>
                  <a:cxn ang="0">
                    <a:pos x="2521" y="1785"/>
                  </a:cxn>
                  <a:cxn ang="0">
                    <a:pos x="92" y="656"/>
                  </a:cxn>
                  <a:cxn ang="0">
                    <a:pos x="0" y="330"/>
                  </a:cxn>
                  <a:cxn ang="0">
                    <a:pos x="101" y="70"/>
                  </a:cxn>
                  <a:cxn ang="0">
                    <a:pos x="301" y="0"/>
                  </a:cxn>
                </a:cxnLst>
                <a:rect l="0" t="0" r="r" b="b"/>
                <a:pathLst>
                  <a:path w="3492" h="1809">
                    <a:moveTo>
                      <a:pt x="301" y="0"/>
                    </a:moveTo>
                    <a:lnTo>
                      <a:pt x="2930" y="1142"/>
                    </a:lnTo>
                    <a:lnTo>
                      <a:pt x="3144" y="1404"/>
                    </a:lnTo>
                    <a:lnTo>
                      <a:pt x="3491" y="1744"/>
                    </a:lnTo>
                    <a:lnTo>
                      <a:pt x="3445" y="1808"/>
                    </a:lnTo>
                    <a:lnTo>
                      <a:pt x="2972" y="1733"/>
                    </a:lnTo>
                    <a:lnTo>
                      <a:pt x="2521" y="1785"/>
                    </a:lnTo>
                    <a:lnTo>
                      <a:pt x="92" y="656"/>
                    </a:lnTo>
                    <a:lnTo>
                      <a:pt x="0" y="330"/>
                    </a:lnTo>
                    <a:lnTo>
                      <a:pt x="101" y="70"/>
                    </a:lnTo>
                    <a:lnTo>
                      <a:pt x="301" y="0"/>
                    </a:lnTo>
                  </a:path>
                </a:pathLst>
              </a:custGeom>
              <a:solidFill>
                <a:srgbClr val="FF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ru-RU">
                  <a:ea typeface="Microsoft YaHei" charset="-122"/>
                </a:endParaRPr>
              </a:p>
            </p:txBody>
          </p:sp>
        </p:grpSp>
        <p:grpSp>
          <p:nvGrpSpPr>
            <p:cNvPr id="3112" name="Group 18"/>
            <p:cNvGrpSpPr>
              <a:grpSpLocks/>
            </p:cNvGrpSpPr>
            <p:nvPr/>
          </p:nvGrpSpPr>
          <p:grpSpPr bwMode="auto">
            <a:xfrm>
              <a:off x="129" y="3808"/>
              <a:ext cx="524" cy="373"/>
              <a:chOff x="129" y="3808"/>
              <a:chExt cx="524" cy="373"/>
            </a:xfrm>
          </p:grpSpPr>
          <p:sp>
            <p:nvSpPr>
              <p:cNvPr id="10" name="Freeform 19"/>
              <p:cNvSpPr>
                <a:spLocks noChangeArrowheads="1"/>
              </p:cNvSpPr>
              <p:nvPr/>
            </p:nvSpPr>
            <p:spPr bwMode="auto">
              <a:xfrm>
                <a:off x="129" y="3808"/>
                <a:ext cx="524" cy="373"/>
              </a:xfrm>
              <a:custGeom>
                <a:avLst/>
                <a:gdLst/>
                <a:ahLst/>
                <a:cxnLst>
                  <a:cxn ang="0">
                    <a:pos x="0" y="717"/>
                  </a:cxn>
                  <a:cxn ang="0">
                    <a:pos x="2034" y="1649"/>
                  </a:cxn>
                  <a:cxn ang="0">
                    <a:pos x="2072" y="1178"/>
                  </a:cxn>
                  <a:cxn ang="0">
                    <a:pos x="2315" y="931"/>
                  </a:cxn>
                  <a:cxn ang="0">
                    <a:pos x="172" y="0"/>
                  </a:cxn>
                  <a:cxn ang="0">
                    <a:pos x="0" y="280"/>
                  </a:cxn>
                  <a:cxn ang="0">
                    <a:pos x="0" y="717"/>
                  </a:cxn>
                </a:cxnLst>
                <a:rect l="0" t="0" r="r" b="b"/>
                <a:pathLst>
                  <a:path w="2316" h="1650">
                    <a:moveTo>
                      <a:pt x="0" y="717"/>
                    </a:moveTo>
                    <a:lnTo>
                      <a:pt x="2034" y="1649"/>
                    </a:lnTo>
                    <a:lnTo>
                      <a:pt x="2072" y="1178"/>
                    </a:lnTo>
                    <a:lnTo>
                      <a:pt x="2315" y="931"/>
                    </a:lnTo>
                    <a:lnTo>
                      <a:pt x="172" y="0"/>
                    </a:lnTo>
                    <a:lnTo>
                      <a:pt x="0" y="280"/>
                    </a:lnTo>
                    <a:lnTo>
                      <a:pt x="0" y="717"/>
                    </a:lnTo>
                  </a:path>
                </a:pathLst>
              </a:custGeom>
              <a:solidFill>
                <a:srgbClr val="FFB8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ru-RU">
                  <a:ea typeface="Microsoft YaHei" charset="-122"/>
                </a:endParaRPr>
              </a:p>
            </p:txBody>
          </p:sp>
        </p:grpSp>
        <p:grpSp>
          <p:nvGrpSpPr>
            <p:cNvPr id="3113" name="Group 20"/>
            <p:cNvGrpSpPr>
              <a:grpSpLocks/>
            </p:cNvGrpSpPr>
            <p:nvPr/>
          </p:nvGrpSpPr>
          <p:grpSpPr bwMode="auto">
            <a:xfrm>
              <a:off x="485" y="3532"/>
              <a:ext cx="134" cy="120"/>
              <a:chOff x="485" y="3532"/>
              <a:chExt cx="134" cy="120"/>
            </a:xfrm>
          </p:grpSpPr>
          <p:sp>
            <p:nvSpPr>
              <p:cNvPr id="11" name="Freeform 21"/>
              <p:cNvSpPr>
                <a:spLocks noChangeArrowheads="1"/>
              </p:cNvSpPr>
              <p:nvPr/>
            </p:nvSpPr>
            <p:spPr bwMode="auto">
              <a:xfrm>
                <a:off x="485" y="3532"/>
                <a:ext cx="134" cy="120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349" y="0"/>
                  </a:cxn>
                  <a:cxn ang="0">
                    <a:pos x="549" y="79"/>
                  </a:cxn>
                  <a:cxn ang="0">
                    <a:pos x="595" y="307"/>
                  </a:cxn>
                  <a:cxn ang="0">
                    <a:pos x="358" y="323"/>
                  </a:cxn>
                  <a:cxn ang="0">
                    <a:pos x="69" y="534"/>
                  </a:cxn>
                  <a:cxn ang="0">
                    <a:pos x="0" y="62"/>
                  </a:cxn>
                </a:cxnLst>
                <a:rect l="0" t="0" r="r" b="b"/>
                <a:pathLst>
                  <a:path w="596" h="535">
                    <a:moveTo>
                      <a:pt x="0" y="62"/>
                    </a:moveTo>
                    <a:lnTo>
                      <a:pt x="349" y="0"/>
                    </a:lnTo>
                    <a:lnTo>
                      <a:pt x="549" y="79"/>
                    </a:lnTo>
                    <a:lnTo>
                      <a:pt x="595" y="307"/>
                    </a:lnTo>
                    <a:lnTo>
                      <a:pt x="358" y="323"/>
                    </a:lnTo>
                    <a:lnTo>
                      <a:pt x="69" y="534"/>
                    </a:lnTo>
                    <a:lnTo>
                      <a:pt x="0" y="62"/>
                    </a:lnTo>
                  </a:path>
                </a:pathLst>
              </a:custGeom>
              <a:solidFill>
                <a:srgbClr val="00B2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ru-RU">
                  <a:ea typeface="Microsoft YaHei" charset="-122"/>
                </a:endParaRPr>
              </a:p>
            </p:txBody>
          </p:sp>
        </p:grpSp>
        <p:grpSp>
          <p:nvGrpSpPr>
            <p:cNvPr id="3114" name="Group 22"/>
            <p:cNvGrpSpPr>
              <a:grpSpLocks/>
            </p:cNvGrpSpPr>
            <p:nvPr/>
          </p:nvGrpSpPr>
          <p:grpSpPr bwMode="auto">
            <a:xfrm>
              <a:off x="641" y="4163"/>
              <a:ext cx="75" cy="111"/>
              <a:chOff x="641" y="4163"/>
              <a:chExt cx="75" cy="111"/>
            </a:xfrm>
          </p:grpSpPr>
          <p:sp>
            <p:nvSpPr>
              <p:cNvPr id="12" name="Freeform 23"/>
              <p:cNvSpPr>
                <a:spLocks noChangeArrowheads="1"/>
              </p:cNvSpPr>
              <p:nvPr/>
            </p:nvSpPr>
            <p:spPr bwMode="auto">
              <a:xfrm>
                <a:off x="641" y="4163"/>
                <a:ext cx="75" cy="111"/>
              </a:xfrm>
              <a:custGeom>
                <a:avLst/>
                <a:gdLst/>
                <a:ahLst/>
                <a:cxnLst>
                  <a:cxn ang="0">
                    <a:pos x="335" y="8"/>
                  </a:cxn>
                  <a:cxn ang="0">
                    <a:pos x="335" y="493"/>
                  </a:cxn>
                  <a:cxn ang="0">
                    <a:pos x="0" y="17"/>
                  </a:cxn>
                  <a:cxn ang="0">
                    <a:pos x="158" y="0"/>
                  </a:cxn>
                  <a:cxn ang="0">
                    <a:pos x="335" y="8"/>
                  </a:cxn>
                </a:cxnLst>
                <a:rect l="0" t="0" r="r" b="b"/>
                <a:pathLst>
                  <a:path w="336" h="494">
                    <a:moveTo>
                      <a:pt x="335" y="8"/>
                    </a:moveTo>
                    <a:lnTo>
                      <a:pt x="335" y="493"/>
                    </a:lnTo>
                    <a:lnTo>
                      <a:pt x="0" y="17"/>
                    </a:lnTo>
                    <a:lnTo>
                      <a:pt x="158" y="0"/>
                    </a:lnTo>
                    <a:lnTo>
                      <a:pt x="335" y="8"/>
                    </a:lnTo>
                  </a:path>
                </a:pathLst>
              </a:custGeom>
              <a:solidFill>
                <a:srgbClr val="00B2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ru-RU">
                  <a:ea typeface="Microsoft YaHei" charset="-122"/>
                </a:endParaRPr>
              </a:p>
            </p:txBody>
          </p:sp>
        </p:grpSp>
        <p:grpSp>
          <p:nvGrpSpPr>
            <p:cNvPr id="3115" name="Group 24"/>
            <p:cNvGrpSpPr>
              <a:grpSpLocks/>
            </p:cNvGrpSpPr>
            <p:nvPr/>
          </p:nvGrpSpPr>
          <p:grpSpPr bwMode="auto">
            <a:xfrm>
              <a:off x="504" y="3607"/>
              <a:ext cx="192" cy="382"/>
              <a:chOff x="504" y="3607"/>
              <a:chExt cx="192" cy="382"/>
            </a:xfrm>
          </p:grpSpPr>
          <p:sp>
            <p:nvSpPr>
              <p:cNvPr id="3097" name="Freeform 25"/>
              <p:cNvSpPr>
                <a:spLocks noChangeArrowheads="1"/>
              </p:cNvSpPr>
              <p:nvPr/>
            </p:nvSpPr>
            <p:spPr bwMode="auto">
              <a:xfrm>
                <a:off x="504" y="3607"/>
                <a:ext cx="192" cy="382"/>
              </a:xfrm>
              <a:custGeom>
                <a:avLst/>
                <a:gdLst/>
                <a:ahLst/>
                <a:cxnLst>
                  <a:cxn ang="0">
                    <a:pos x="0" y="176"/>
                  </a:cxn>
                  <a:cxn ang="0">
                    <a:pos x="191" y="0"/>
                  </a:cxn>
                  <a:cxn ang="0">
                    <a:pos x="511" y="13"/>
                  </a:cxn>
                  <a:cxn ang="0">
                    <a:pos x="851" y="1689"/>
                  </a:cxn>
                  <a:cxn ang="0">
                    <a:pos x="615" y="1591"/>
                  </a:cxn>
                  <a:cxn ang="0">
                    <a:pos x="335" y="1496"/>
                  </a:cxn>
                  <a:cxn ang="0">
                    <a:pos x="0" y="176"/>
                  </a:cxn>
                </a:cxnLst>
                <a:rect l="0" t="0" r="r" b="b"/>
                <a:pathLst>
                  <a:path w="852" h="1690">
                    <a:moveTo>
                      <a:pt x="0" y="176"/>
                    </a:moveTo>
                    <a:lnTo>
                      <a:pt x="191" y="0"/>
                    </a:lnTo>
                    <a:lnTo>
                      <a:pt x="511" y="13"/>
                    </a:lnTo>
                    <a:lnTo>
                      <a:pt x="851" y="1689"/>
                    </a:lnTo>
                    <a:lnTo>
                      <a:pt x="615" y="1591"/>
                    </a:lnTo>
                    <a:lnTo>
                      <a:pt x="335" y="1496"/>
                    </a:lnTo>
                    <a:lnTo>
                      <a:pt x="0" y="176"/>
                    </a:lnTo>
                  </a:path>
                </a:pathLst>
              </a:custGeom>
              <a:solidFill>
                <a:srgbClr val="FFB8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ru-RU">
                  <a:ea typeface="Microsoft YaHei" charset="-122"/>
                </a:endParaRPr>
              </a:p>
            </p:txBody>
          </p:sp>
        </p:grpSp>
        <p:grpSp>
          <p:nvGrpSpPr>
            <p:cNvPr id="3116" name="Group 26"/>
            <p:cNvGrpSpPr>
              <a:grpSpLocks/>
            </p:cNvGrpSpPr>
            <p:nvPr/>
          </p:nvGrpSpPr>
          <p:grpSpPr bwMode="auto">
            <a:xfrm>
              <a:off x="668" y="3590"/>
              <a:ext cx="363" cy="173"/>
              <a:chOff x="668" y="3590"/>
              <a:chExt cx="363" cy="173"/>
            </a:xfrm>
          </p:grpSpPr>
          <p:sp>
            <p:nvSpPr>
              <p:cNvPr id="3099" name="Freeform 27"/>
              <p:cNvSpPr>
                <a:spLocks noChangeArrowheads="1"/>
              </p:cNvSpPr>
              <p:nvPr/>
            </p:nvSpPr>
            <p:spPr bwMode="auto">
              <a:xfrm>
                <a:off x="668" y="3590"/>
                <a:ext cx="363" cy="173"/>
              </a:xfrm>
              <a:custGeom>
                <a:avLst/>
                <a:gdLst/>
                <a:ahLst/>
                <a:cxnLst>
                  <a:cxn ang="0">
                    <a:pos x="1525" y="0"/>
                  </a:cxn>
                  <a:cxn ang="0">
                    <a:pos x="0" y="233"/>
                  </a:cxn>
                  <a:cxn ang="0">
                    <a:pos x="61" y="767"/>
                  </a:cxn>
                  <a:cxn ang="0">
                    <a:pos x="1576" y="522"/>
                  </a:cxn>
                  <a:cxn ang="0">
                    <a:pos x="1605" y="94"/>
                  </a:cxn>
                  <a:cxn ang="0">
                    <a:pos x="1525" y="0"/>
                  </a:cxn>
                </a:cxnLst>
                <a:rect l="0" t="0" r="r" b="b"/>
                <a:pathLst>
                  <a:path w="1606" h="768">
                    <a:moveTo>
                      <a:pt x="1525" y="0"/>
                    </a:moveTo>
                    <a:lnTo>
                      <a:pt x="0" y="233"/>
                    </a:lnTo>
                    <a:lnTo>
                      <a:pt x="61" y="767"/>
                    </a:lnTo>
                    <a:lnTo>
                      <a:pt x="1576" y="522"/>
                    </a:lnTo>
                    <a:lnTo>
                      <a:pt x="1605" y="94"/>
                    </a:lnTo>
                    <a:lnTo>
                      <a:pt x="1525" y="0"/>
                    </a:lnTo>
                  </a:path>
                </a:pathLst>
              </a:custGeom>
              <a:solidFill>
                <a:srgbClr val="FFB8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ru-RU">
                  <a:ea typeface="Microsoft YaHei" charset="-122"/>
                </a:endParaRPr>
              </a:p>
            </p:txBody>
          </p:sp>
        </p:grpSp>
        <p:grpSp>
          <p:nvGrpSpPr>
            <p:cNvPr id="3117" name="Group 28"/>
            <p:cNvGrpSpPr>
              <a:grpSpLocks/>
            </p:cNvGrpSpPr>
            <p:nvPr/>
          </p:nvGrpSpPr>
          <p:grpSpPr bwMode="auto">
            <a:xfrm>
              <a:off x="347" y="3693"/>
              <a:ext cx="155" cy="66"/>
              <a:chOff x="347" y="3693"/>
              <a:chExt cx="155" cy="66"/>
            </a:xfrm>
          </p:grpSpPr>
          <p:sp>
            <p:nvSpPr>
              <p:cNvPr id="3101" name="Freeform 29"/>
              <p:cNvSpPr>
                <a:spLocks noChangeArrowheads="1"/>
              </p:cNvSpPr>
              <p:nvPr/>
            </p:nvSpPr>
            <p:spPr bwMode="auto">
              <a:xfrm>
                <a:off x="347" y="3693"/>
                <a:ext cx="155" cy="66"/>
              </a:xfrm>
              <a:custGeom>
                <a:avLst/>
                <a:gdLst/>
                <a:ahLst/>
                <a:cxnLst>
                  <a:cxn ang="0">
                    <a:pos x="599" y="0"/>
                  </a:cxn>
                  <a:cxn ang="0">
                    <a:pos x="0" y="170"/>
                  </a:cxn>
                  <a:cxn ang="0">
                    <a:pos x="688" y="295"/>
                  </a:cxn>
                  <a:cxn ang="0">
                    <a:pos x="599" y="0"/>
                  </a:cxn>
                </a:cxnLst>
                <a:rect l="0" t="0" r="r" b="b"/>
                <a:pathLst>
                  <a:path w="689" h="296">
                    <a:moveTo>
                      <a:pt x="599" y="0"/>
                    </a:moveTo>
                    <a:lnTo>
                      <a:pt x="0" y="170"/>
                    </a:lnTo>
                    <a:lnTo>
                      <a:pt x="688" y="295"/>
                    </a:lnTo>
                    <a:lnTo>
                      <a:pt x="599" y="0"/>
                    </a:lnTo>
                  </a:path>
                </a:pathLst>
              </a:custGeom>
              <a:solidFill>
                <a:srgbClr val="FFEF66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ru-RU">
                  <a:ea typeface="Microsoft YaHei" charset="-122"/>
                </a:endParaRPr>
              </a:p>
            </p:txBody>
          </p:sp>
        </p:grpSp>
        <p:grpSp>
          <p:nvGrpSpPr>
            <p:cNvPr id="3118" name="Group 30"/>
            <p:cNvGrpSpPr>
              <a:grpSpLocks/>
            </p:cNvGrpSpPr>
            <p:nvPr/>
          </p:nvGrpSpPr>
          <p:grpSpPr bwMode="auto">
            <a:xfrm>
              <a:off x="5" y="3490"/>
              <a:ext cx="1123" cy="779"/>
              <a:chOff x="5" y="3490"/>
              <a:chExt cx="1123" cy="779"/>
            </a:xfrm>
          </p:grpSpPr>
          <p:grpSp>
            <p:nvGrpSpPr>
              <p:cNvPr id="3119" name="Group 31"/>
              <p:cNvGrpSpPr>
                <a:grpSpLocks/>
              </p:cNvGrpSpPr>
              <p:nvPr/>
            </p:nvGrpSpPr>
            <p:grpSpPr bwMode="auto">
              <a:xfrm>
                <a:off x="499" y="3562"/>
                <a:ext cx="547" cy="707"/>
                <a:chOff x="499" y="3562"/>
                <a:chExt cx="547" cy="707"/>
              </a:xfrm>
            </p:grpSpPr>
            <p:grpSp>
              <p:nvGrpSpPr>
                <p:cNvPr id="3143" name="Group 32"/>
                <p:cNvGrpSpPr>
                  <a:grpSpLocks/>
                </p:cNvGrpSpPr>
                <p:nvPr/>
              </p:nvGrpSpPr>
              <p:grpSpPr bwMode="auto">
                <a:xfrm>
                  <a:off x="499" y="3587"/>
                  <a:ext cx="156" cy="86"/>
                  <a:chOff x="499" y="3587"/>
                  <a:chExt cx="156" cy="86"/>
                </a:xfrm>
              </p:grpSpPr>
              <p:sp>
                <p:nvSpPr>
                  <p:cNvPr id="13" name="Freeform 33"/>
                  <p:cNvSpPr>
                    <a:spLocks noChangeArrowheads="1"/>
                  </p:cNvSpPr>
                  <p:nvPr/>
                </p:nvSpPr>
                <p:spPr bwMode="auto">
                  <a:xfrm>
                    <a:off x="499" y="3587"/>
                    <a:ext cx="156" cy="86"/>
                  </a:xfrm>
                  <a:custGeom>
                    <a:avLst/>
                    <a:gdLst/>
                    <a:ahLst/>
                    <a:cxnLst>
                      <a:cxn ang="0">
                        <a:pos x="0" y="234"/>
                      </a:cxn>
                      <a:cxn ang="0">
                        <a:pos x="252" y="21"/>
                      </a:cxn>
                      <a:cxn ang="0">
                        <a:pos x="470" y="0"/>
                      </a:cxn>
                      <a:cxn ang="0">
                        <a:pos x="645" y="59"/>
                      </a:cxn>
                      <a:cxn ang="0">
                        <a:pos x="692" y="199"/>
                      </a:cxn>
                      <a:cxn ang="0">
                        <a:pos x="369" y="147"/>
                      </a:cxn>
                      <a:cxn ang="0">
                        <a:pos x="163" y="221"/>
                      </a:cxn>
                      <a:cxn ang="0">
                        <a:pos x="28" y="383"/>
                      </a:cxn>
                      <a:cxn ang="0">
                        <a:pos x="0" y="234"/>
                      </a:cxn>
                    </a:cxnLst>
                    <a:rect l="0" t="0" r="r" b="b"/>
                    <a:pathLst>
                      <a:path w="693" h="384">
                        <a:moveTo>
                          <a:pt x="0" y="234"/>
                        </a:moveTo>
                        <a:lnTo>
                          <a:pt x="252" y="21"/>
                        </a:lnTo>
                        <a:lnTo>
                          <a:pt x="470" y="0"/>
                        </a:lnTo>
                        <a:lnTo>
                          <a:pt x="645" y="59"/>
                        </a:lnTo>
                        <a:lnTo>
                          <a:pt x="692" y="199"/>
                        </a:lnTo>
                        <a:lnTo>
                          <a:pt x="369" y="147"/>
                        </a:lnTo>
                        <a:lnTo>
                          <a:pt x="163" y="221"/>
                        </a:lnTo>
                        <a:lnTo>
                          <a:pt x="28" y="383"/>
                        </a:lnTo>
                        <a:lnTo>
                          <a:pt x="0" y="234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buFont typeface="Times New Roman" pitchFamily="16" charset="0"/>
                      <a:buNone/>
                      <a:defRPr/>
                    </a:pPr>
                    <a:endParaRPr lang="ru-RU">
                      <a:ea typeface="Microsoft YaHei" charset="-122"/>
                    </a:endParaRPr>
                  </a:p>
                </p:txBody>
              </p:sp>
            </p:grpSp>
            <p:grpSp>
              <p:nvGrpSpPr>
                <p:cNvPr id="14" name="Group 34"/>
                <p:cNvGrpSpPr>
                  <a:grpSpLocks/>
                </p:cNvGrpSpPr>
                <p:nvPr/>
              </p:nvGrpSpPr>
              <p:grpSpPr bwMode="auto">
                <a:xfrm>
                  <a:off x="636" y="4137"/>
                  <a:ext cx="114" cy="132"/>
                  <a:chOff x="636" y="4137"/>
                  <a:chExt cx="114" cy="132"/>
                </a:xfrm>
              </p:grpSpPr>
              <p:sp>
                <p:nvSpPr>
                  <p:cNvPr id="3107" name="Freeform 35"/>
                  <p:cNvSpPr>
                    <a:spLocks noChangeArrowheads="1"/>
                  </p:cNvSpPr>
                  <p:nvPr/>
                </p:nvSpPr>
                <p:spPr bwMode="auto">
                  <a:xfrm>
                    <a:off x="636" y="4137"/>
                    <a:ext cx="114" cy="132"/>
                  </a:xfrm>
                  <a:custGeom>
                    <a:avLst/>
                    <a:gdLst/>
                    <a:ahLst/>
                    <a:cxnLst>
                      <a:cxn ang="0">
                        <a:pos x="0" y="88"/>
                      </a:cxn>
                      <a:cxn ang="0">
                        <a:pos x="352" y="586"/>
                      </a:cxn>
                      <a:cxn ang="0">
                        <a:pos x="506" y="552"/>
                      </a:cxn>
                      <a:cxn ang="0">
                        <a:pos x="491" y="37"/>
                      </a:cxn>
                      <a:cxn ang="0">
                        <a:pos x="365" y="0"/>
                      </a:cxn>
                      <a:cxn ang="0">
                        <a:pos x="394" y="433"/>
                      </a:cxn>
                      <a:cxn ang="0">
                        <a:pos x="156" y="8"/>
                      </a:cxn>
                      <a:cxn ang="0">
                        <a:pos x="0" y="88"/>
                      </a:cxn>
                    </a:cxnLst>
                    <a:rect l="0" t="0" r="r" b="b"/>
                    <a:pathLst>
                      <a:path w="507" h="587">
                        <a:moveTo>
                          <a:pt x="0" y="88"/>
                        </a:moveTo>
                        <a:lnTo>
                          <a:pt x="352" y="586"/>
                        </a:lnTo>
                        <a:lnTo>
                          <a:pt x="506" y="552"/>
                        </a:lnTo>
                        <a:lnTo>
                          <a:pt x="491" y="37"/>
                        </a:lnTo>
                        <a:lnTo>
                          <a:pt x="365" y="0"/>
                        </a:lnTo>
                        <a:lnTo>
                          <a:pt x="394" y="433"/>
                        </a:lnTo>
                        <a:lnTo>
                          <a:pt x="156" y="8"/>
                        </a:lnTo>
                        <a:lnTo>
                          <a:pt x="0" y="88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buFont typeface="Times New Roman" pitchFamily="16" charset="0"/>
                      <a:buNone/>
                      <a:defRPr/>
                    </a:pPr>
                    <a:endParaRPr lang="ru-RU">
                      <a:ea typeface="Microsoft YaHei" charset="-122"/>
                    </a:endParaRPr>
                  </a:p>
                </p:txBody>
              </p:sp>
            </p:grpSp>
            <p:grpSp>
              <p:nvGrpSpPr>
                <p:cNvPr id="3145" name="Group 36"/>
                <p:cNvGrpSpPr>
                  <a:grpSpLocks/>
                </p:cNvGrpSpPr>
                <p:nvPr/>
              </p:nvGrpSpPr>
              <p:grpSpPr bwMode="auto">
                <a:xfrm>
                  <a:off x="1004" y="3562"/>
                  <a:ext cx="42" cy="116"/>
                  <a:chOff x="1004" y="3562"/>
                  <a:chExt cx="42" cy="116"/>
                </a:xfrm>
              </p:grpSpPr>
              <p:sp>
                <p:nvSpPr>
                  <p:cNvPr id="15" name="Freeform 37"/>
                  <p:cNvSpPr>
                    <a:spLocks noChangeArrowheads="1"/>
                  </p:cNvSpPr>
                  <p:nvPr/>
                </p:nvSpPr>
                <p:spPr bwMode="auto">
                  <a:xfrm>
                    <a:off x="1004" y="3562"/>
                    <a:ext cx="42" cy="116"/>
                  </a:xfrm>
                  <a:custGeom>
                    <a:avLst/>
                    <a:gdLst/>
                    <a:ahLst/>
                    <a:cxnLst>
                      <a:cxn ang="0">
                        <a:pos x="0" y="41"/>
                      </a:cxn>
                      <a:cxn ang="0">
                        <a:pos x="78" y="205"/>
                      </a:cxn>
                      <a:cxn ang="0">
                        <a:pos x="96" y="339"/>
                      </a:cxn>
                      <a:cxn ang="0">
                        <a:pos x="58" y="516"/>
                      </a:cxn>
                      <a:cxn ang="0">
                        <a:pos x="174" y="485"/>
                      </a:cxn>
                      <a:cxn ang="0">
                        <a:pos x="190" y="255"/>
                      </a:cxn>
                      <a:cxn ang="0">
                        <a:pos x="100" y="0"/>
                      </a:cxn>
                      <a:cxn ang="0">
                        <a:pos x="0" y="41"/>
                      </a:cxn>
                    </a:cxnLst>
                    <a:rect l="0" t="0" r="r" b="b"/>
                    <a:pathLst>
                      <a:path w="191" h="517">
                        <a:moveTo>
                          <a:pt x="0" y="41"/>
                        </a:moveTo>
                        <a:lnTo>
                          <a:pt x="78" y="205"/>
                        </a:lnTo>
                        <a:lnTo>
                          <a:pt x="96" y="339"/>
                        </a:lnTo>
                        <a:lnTo>
                          <a:pt x="58" y="516"/>
                        </a:lnTo>
                        <a:lnTo>
                          <a:pt x="174" y="485"/>
                        </a:lnTo>
                        <a:lnTo>
                          <a:pt x="190" y="255"/>
                        </a:lnTo>
                        <a:lnTo>
                          <a:pt x="100" y="0"/>
                        </a:lnTo>
                        <a:lnTo>
                          <a:pt x="0" y="41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buFont typeface="Times New Roman" pitchFamily="16" charset="0"/>
                      <a:buNone/>
                      <a:defRPr/>
                    </a:pPr>
                    <a:endParaRPr lang="ru-RU">
                      <a:ea typeface="Microsoft YaHei" charset="-122"/>
                    </a:endParaRPr>
                  </a:p>
                </p:txBody>
              </p:sp>
            </p:grpSp>
          </p:grpSp>
          <p:grpSp>
            <p:nvGrpSpPr>
              <p:cNvPr id="3120" name="Group 38"/>
              <p:cNvGrpSpPr>
                <a:grpSpLocks/>
              </p:cNvGrpSpPr>
              <p:nvPr/>
            </p:nvGrpSpPr>
            <p:grpSpPr bwMode="auto">
              <a:xfrm>
                <a:off x="76" y="3732"/>
                <a:ext cx="594" cy="249"/>
                <a:chOff x="76" y="3732"/>
                <a:chExt cx="594" cy="249"/>
              </a:xfrm>
            </p:grpSpPr>
            <p:sp>
              <p:nvSpPr>
                <p:cNvPr id="16" name="Freeform 39"/>
                <p:cNvSpPr>
                  <a:spLocks noChangeArrowheads="1"/>
                </p:cNvSpPr>
                <p:nvPr/>
              </p:nvSpPr>
              <p:spPr bwMode="auto">
                <a:xfrm>
                  <a:off x="76" y="3732"/>
                  <a:ext cx="594" cy="249"/>
                </a:xfrm>
                <a:custGeom>
                  <a:avLst/>
                  <a:gdLst/>
                  <a:ahLst/>
                  <a:cxnLst>
                    <a:cxn ang="0">
                      <a:pos x="220" y="0"/>
                    </a:cxn>
                    <a:cxn ang="0">
                      <a:pos x="2624" y="1079"/>
                    </a:cxn>
                    <a:cxn ang="0">
                      <a:pos x="2372" y="1102"/>
                    </a:cxn>
                    <a:cxn ang="0">
                      <a:pos x="0" y="59"/>
                    </a:cxn>
                    <a:cxn ang="0">
                      <a:pos x="220" y="0"/>
                    </a:cxn>
                  </a:cxnLst>
                  <a:rect l="0" t="0" r="r" b="b"/>
                  <a:pathLst>
                    <a:path w="2625" h="1103">
                      <a:moveTo>
                        <a:pt x="220" y="0"/>
                      </a:moveTo>
                      <a:lnTo>
                        <a:pt x="2624" y="1079"/>
                      </a:lnTo>
                      <a:lnTo>
                        <a:pt x="2372" y="1102"/>
                      </a:lnTo>
                      <a:lnTo>
                        <a:pt x="0" y="59"/>
                      </a:lnTo>
                      <a:lnTo>
                        <a:pt x="220" y="0"/>
                      </a:lnTo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ea typeface="Microsoft YaHei" charset="-122"/>
                  </a:endParaRPr>
                </a:p>
              </p:txBody>
            </p:sp>
          </p:grpSp>
          <p:grpSp>
            <p:nvGrpSpPr>
              <p:cNvPr id="3121" name="Group 40"/>
              <p:cNvGrpSpPr>
                <a:grpSpLocks/>
              </p:cNvGrpSpPr>
              <p:nvPr/>
            </p:nvGrpSpPr>
            <p:grpSpPr bwMode="auto">
              <a:xfrm>
                <a:off x="260" y="3886"/>
                <a:ext cx="243" cy="147"/>
                <a:chOff x="260" y="3886"/>
                <a:chExt cx="243" cy="147"/>
              </a:xfrm>
            </p:grpSpPr>
            <p:sp>
              <p:nvSpPr>
                <p:cNvPr id="17" name="Freeform 41"/>
                <p:cNvSpPr>
                  <a:spLocks noChangeArrowheads="1"/>
                </p:cNvSpPr>
                <p:nvPr/>
              </p:nvSpPr>
              <p:spPr bwMode="auto">
                <a:xfrm>
                  <a:off x="260" y="3886"/>
                  <a:ext cx="243" cy="147"/>
                </a:xfrm>
                <a:custGeom>
                  <a:avLst/>
                  <a:gdLst/>
                  <a:ahLst/>
                  <a:cxnLst>
                    <a:cxn ang="0">
                      <a:pos x="30" y="75"/>
                    </a:cxn>
                    <a:cxn ang="0">
                      <a:pos x="352" y="145"/>
                    </a:cxn>
                    <a:cxn ang="0">
                      <a:pos x="712" y="302"/>
                    </a:cxn>
                    <a:cxn ang="0">
                      <a:pos x="968" y="536"/>
                    </a:cxn>
                    <a:cxn ang="0">
                      <a:pos x="717" y="507"/>
                    </a:cxn>
                    <a:cxn ang="0">
                      <a:pos x="305" y="322"/>
                    </a:cxn>
                    <a:cxn ang="0">
                      <a:pos x="110" y="176"/>
                    </a:cxn>
                    <a:cxn ang="0">
                      <a:pos x="235" y="359"/>
                    </a:cxn>
                    <a:cxn ang="0">
                      <a:pos x="598" y="595"/>
                    </a:cxn>
                    <a:cxn ang="0">
                      <a:pos x="1025" y="653"/>
                    </a:cxn>
                    <a:cxn ang="0">
                      <a:pos x="1076" y="494"/>
                    </a:cxn>
                    <a:cxn ang="0">
                      <a:pos x="866" y="264"/>
                    </a:cxn>
                    <a:cxn ang="0">
                      <a:pos x="374" y="37"/>
                    </a:cxn>
                    <a:cxn ang="0">
                      <a:pos x="0" y="0"/>
                    </a:cxn>
                    <a:cxn ang="0">
                      <a:pos x="30" y="75"/>
                    </a:cxn>
                  </a:cxnLst>
                  <a:rect l="0" t="0" r="r" b="b"/>
                  <a:pathLst>
                    <a:path w="1077" h="654">
                      <a:moveTo>
                        <a:pt x="30" y="75"/>
                      </a:moveTo>
                      <a:lnTo>
                        <a:pt x="352" y="145"/>
                      </a:lnTo>
                      <a:lnTo>
                        <a:pt x="712" y="302"/>
                      </a:lnTo>
                      <a:lnTo>
                        <a:pt x="968" y="536"/>
                      </a:lnTo>
                      <a:lnTo>
                        <a:pt x="717" y="507"/>
                      </a:lnTo>
                      <a:lnTo>
                        <a:pt x="305" y="322"/>
                      </a:lnTo>
                      <a:lnTo>
                        <a:pt x="110" y="176"/>
                      </a:lnTo>
                      <a:lnTo>
                        <a:pt x="235" y="359"/>
                      </a:lnTo>
                      <a:lnTo>
                        <a:pt x="598" y="595"/>
                      </a:lnTo>
                      <a:lnTo>
                        <a:pt x="1025" y="653"/>
                      </a:lnTo>
                      <a:lnTo>
                        <a:pt x="1076" y="494"/>
                      </a:lnTo>
                      <a:lnTo>
                        <a:pt x="866" y="264"/>
                      </a:lnTo>
                      <a:lnTo>
                        <a:pt x="374" y="37"/>
                      </a:lnTo>
                      <a:lnTo>
                        <a:pt x="0" y="0"/>
                      </a:lnTo>
                      <a:lnTo>
                        <a:pt x="30" y="75"/>
                      </a:lnTo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ea typeface="Microsoft YaHei" charset="-122"/>
                  </a:endParaRPr>
                </a:p>
              </p:txBody>
            </p:sp>
          </p:grpSp>
          <p:grpSp>
            <p:nvGrpSpPr>
              <p:cNvPr id="3122" name="Group 42"/>
              <p:cNvGrpSpPr>
                <a:grpSpLocks/>
              </p:cNvGrpSpPr>
              <p:nvPr/>
            </p:nvGrpSpPr>
            <p:grpSpPr bwMode="auto">
              <a:xfrm>
                <a:off x="565" y="3680"/>
                <a:ext cx="106" cy="237"/>
                <a:chOff x="565" y="3680"/>
                <a:chExt cx="106" cy="237"/>
              </a:xfrm>
            </p:grpSpPr>
            <p:sp>
              <p:nvSpPr>
                <p:cNvPr id="18" name="Freeform 43"/>
                <p:cNvSpPr>
                  <a:spLocks noChangeArrowheads="1"/>
                </p:cNvSpPr>
                <p:nvPr/>
              </p:nvSpPr>
              <p:spPr bwMode="auto">
                <a:xfrm>
                  <a:off x="565" y="3680"/>
                  <a:ext cx="106" cy="237"/>
                </a:xfrm>
                <a:custGeom>
                  <a:avLst/>
                  <a:gdLst/>
                  <a:ahLst/>
                  <a:cxnLst>
                    <a:cxn ang="0">
                      <a:pos x="53" y="0"/>
                    </a:cxn>
                    <a:cxn ang="0">
                      <a:pos x="201" y="54"/>
                    </a:cxn>
                    <a:cxn ang="0">
                      <a:pos x="177" y="421"/>
                    </a:cxn>
                    <a:cxn ang="0">
                      <a:pos x="234" y="718"/>
                    </a:cxn>
                    <a:cxn ang="0">
                      <a:pos x="471" y="990"/>
                    </a:cxn>
                    <a:cxn ang="0">
                      <a:pos x="214" y="1050"/>
                    </a:cxn>
                    <a:cxn ang="0">
                      <a:pos x="66" y="755"/>
                    </a:cxn>
                    <a:cxn ang="0">
                      <a:pos x="0" y="125"/>
                    </a:cxn>
                    <a:cxn ang="0">
                      <a:pos x="53" y="0"/>
                    </a:cxn>
                  </a:cxnLst>
                  <a:rect l="0" t="0" r="r" b="b"/>
                  <a:pathLst>
                    <a:path w="472" h="1051">
                      <a:moveTo>
                        <a:pt x="53" y="0"/>
                      </a:moveTo>
                      <a:lnTo>
                        <a:pt x="201" y="54"/>
                      </a:lnTo>
                      <a:lnTo>
                        <a:pt x="177" y="421"/>
                      </a:lnTo>
                      <a:lnTo>
                        <a:pt x="234" y="718"/>
                      </a:lnTo>
                      <a:lnTo>
                        <a:pt x="471" y="990"/>
                      </a:lnTo>
                      <a:lnTo>
                        <a:pt x="214" y="1050"/>
                      </a:lnTo>
                      <a:lnTo>
                        <a:pt x="66" y="755"/>
                      </a:lnTo>
                      <a:lnTo>
                        <a:pt x="0" y="125"/>
                      </a:lnTo>
                      <a:lnTo>
                        <a:pt x="53" y="0"/>
                      </a:lnTo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ea typeface="Microsoft YaHei" charset="-122"/>
                  </a:endParaRPr>
                </a:p>
              </p:txBody>
            </p:sp>
          </p:grpSp>
          <p:grpSp>
            <p:nvGrpSpPr>
              <p:cNvPr id="3123" name="Group 44"/>
              <p:cNvGrpSpPr>
                <a:grpSpLocks/>
              </p:cNvGrpSpPr>
              <p:nvPr/>
            </p:nvGrpSpPr>
            <p:grpSpPr bwMode="auto">
              <a:xfrm>
                <a:off x="5" y="3490"/>
                <a:ext cx="1123" cy="677"/>
                <a:chOff x="5" y="3490"/>
                <a:chExt cx="1123" cy="677"/>
              </a:xfrm>
            </p:grpSpPr>
            <p:grpSp>
              <p:nvGrpSpPr>
                <p:cNvPr id="3124" name="Group 45"/>
                <p:cNvGrpSpPr>
                  <a:grpSpLocks/>
                </p:cNvGrpSpPr>
                <p:nvPr/>
              </p:nvGrpSpPr>
              <p:grpSpPr bwMode="auto">
                <a:xfrm>
                  <a:off x="669" y="4048"/>
                  <a:ext cx="74" cy="86"/>
                  <a:chOff x="669" y="4048"/>
                  <a:chExt cx="74" cy="86"/>
                </a:xfrm>
              </p:grpSpPr>
              <p:sp>
                <p:nvSpPr>
                  <p:cNvPr id="19" name="Freeform 46"/>
                  <p:cNvSpPr>
                    <a:spLocks noChangeArrowheads="1"/>
                  </p:cNvSpPr>
                  <p:nvPr/>
                </p:nvSpPr>
                <p:spPr bwMode="auto">
                  <a:xfrm>
                    <a:off x="669" y="4048"/>
                    <a:ext cx="74" cy="86"/>
                  </a:xfrm>
                  <a:custGeom>
                    <a:avLst/>
                    <a:gdLst/>
                    <a:ahLst/>
                    <a:cxnLst>
                      <a:cxn ang="0">
                        <a:pos x="242" y="0"/>
                      </a:cxn>
                      <a:cxn ang="0">
                        <a:pos x="88" y="146"/>
                      </a:cxn>
                      <a:cxn ang="0">
                        <a:pos x="0" y="384"/>
                      </a:cxn>
                      <a:cxn ang="0">
                        <a:pos x="176" y="355"/>
                      </a:cxn>
                      <a:cxn ang="0">
                        <a:pos x="227" y="186"/>
                      </a:cxn>
                      <a:cxn ang="0">
                        <a:pos x="331" y="59"/>
                      </a:cxn>
                      <a:cxn ang="0">
                        <a:pos x="242" y="0"/>
                      </a:cxn>
                    </a:cxnLst>
                    <a:rect l="0" t="0" r="r" b="b"/>
                    <a:pathLst>
                      <a:path w="332" h="385">
                        <a:moveTo>
                          <a:pt x="242" y="0"/>
                        </a:moveTo>
                        <a:lnTo>
                          <a:pt x="88" y="146"/>
                        </a:lnTo>
                        <a:lnTo>
                          <a:pt x="0" y="384"/>
                        </a:lnTo>
                        <a:lnTo>
                          <a:pt x="176" y="355"/>
                        </a:lnTo>
                        <a:lnTo>
                          <a:pt x="227" y="186"/>
                        </a:lnTo>
                        <a:lnTo>
                          <a:pt x="331" y="59"/>
                        </a:lnTo>
                        <a:lnTo>
                          <a:pt x="242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buFont typeface="Times New Roman" pitchFamily="16" charset="0"/>
                      <a:buNone/>
                      <a:defRPr/>
                    </a:pPr>
                    <a:endParaRPr lang="ru-RU">
                      <a:ea typeface="Microsoft YaHei" charset="-122"/>
                    </a:endParaRPr>
                  </a:p>
                </p:txBody>
              </p:sp>
            </p:grpSp>
            <p:grpSp>
              <p:nvGrpSpPr>
                <p:cNvPr id="3125" name="Group 47"/>
                <p:cNvGrpSpPr>
                  <a:grpSpLocks/>
                </p:cNvGrpSpPr>
                <p:nvPr/>
              </p:nvGrpSpPr>
              <p:grpSpPr bwMode="auto">
                <a:xfrm>
                  <a:off x="5" y="3728"/>
                  <a:ext cx="841" cy="439"/>
                  <a:chOff x="5" y="3728"/>
                  <a:chExt cx="841" cy="439"/>
                </a:xfrm>
              </p:grpSpPr>
              <p:sp>
                <p:nvSpPr>
                  <p:cNvPr id="20" name="Freeform 48"/>
                  <p:cNvSpPr>
                    <a:spLocks noChangeArrowheads="1"/>
                  </p:cNvSpPr>
                  <p:nvPr/>
                </p:nvSpPr>
                <p:spPr bwMode="auto">
                  <a:xfrm>
                    <a:off x="5" y="3728"/>
                    <a:ext cx="841" cy="439"/>
                  </a:xfrm>
                  <a:custGeom>
                    <a:avLst/>
                    <a:gdLst/>
                    <a:ahLst/>
                    <a:cxnLst>
                      <a:cxn ang="0">
                        <a:pos x="343" y="0"/>
                      </a:cxn>
                      <a:cxn ang="0">
                        <a:pos x="138" y="114"/>
                      </a:cxn>
                      <a:cxn ang="0">
                        <a:pos x="0" y="458"/>
                      </a:cxn>
                      <a:cxn ang="0">
                        <a:pos x="147" y="789"/>
                      </a:cxn>
                      <a:cxn ang="0">
                        <a:pos x="2606" y="1911"/>
                      </a:cxn>
                      <a:cxn ang="0">
                        <a:pos x="3135" y="1840"/>
                      </a:cxn>
                      <a:cxn ang="0">
                        <a:pos x="3563" y="1940"/>
                      </a:cxn>
                      <a:cxn ang="0">
                        <a:pos x="3713" y="1781"/>
                      </a:cxn>
                      <a:cxn ang="0">
                        <a:pos x="3311" y="1463"/>
                      </a:cxn>
                      <a:cxn ang="0">
                        <a:pos x="3148" y="1128"/>
                      </a:cxn>
                      <a:cxn ang="0">
                        <a:pos x="3018" y="1161"/>
                      </a:cxn>
                      <a:cxn ang="0">
                        <a:pos x="3172" y="1463"/>
                      </a:cxn>
                      <a:cxn ang="0">
                        <a:pos x="3479" y="1785"/>
                      </a:cxn>
                      <a:cxn ang="0">
                        <a:pos x="3115" y="1734"/>
                      </a:cxn>
                      <a:cxn ang="0">
                        <a:pos x="2687" y="1794"/>
                      </a:cxn>
                      <a:cxn ang="0">
                        <a:pos x="2767" y="1432"/>
                      </a:cxn>
                      <a:cxn ang="0">
                        <a:pos x="2950" y="1186"/>
                      </a:cxn>
                      <a:cxn ang="0">
                        <a:pos x="2736" y="1216"/>
                      </a:cxn>
                      <a:cxn ang="0">
                        <a:pos x="2568" y="1450"/>
                      </a:cxn>
                      <a:cxn ang="0">
                        <a:pos x="2511" y="1743"/>
                      </a:cxn>
                      <a:cxn ang="0">
                        <a:pos x="235" y="683"/>
                      </a:cxn>
                      <a:cxn ang="0">
                        <a:pos x="176" y="473"/>
                      </a:cxn>
                      <a:cxn ang="0">
                        <a:pos x="227" y="209"/>
                      </a:cxn>
                      <a:cxn ang="0">
                        <a:pos x="478" y="0"/>
                      </a:cxn>
                      <a:cxn ang="0">
                        <a:pos x="343" y="0"/>
                      </a:cxn>
                    </a:cxnLst>
                    <a:rect l="0" t="0" r="r" b="b"/>
                    <a:pathLst>
                      <a:path w="3714" h="1941">
                        <a:moveTo>
                          <a:pt x="343" y="0"/>
                        </a:moveTo>
                        <a:lnTo>
                          <a:pt x="138" y="114"/>
                        </a:lnTo>
                        <a:lnTo>
                          <a:pt x="0" y="458"/>
                        </a:lnTo>
                        <a:lnTo>
                          <a:pt x="147" y="789"/>
                        </a:lnTo>
                        <a:lnTo>
                          <a:pt x="2606" y="1911"/>
                        </a:lnTo>
                        <a:lnTo>
                          <a:pt x="3135" y="1840"/>
                        </a:lnTo>
                        <a:lnTo>
                          <a:pt x="3563" y="1940"/>
                        </a:lnTo>
                        <a:lnTo>
                          <a:pt x="3713" y="1781"/>
                        </a:lnTo>
                        <a:lnTo>
                          <a:pt x="3311" y="1463"/>
                        </a:lnTo>
                        <a:lnTo>
                          <a:pt x="3148" y="1128"/>
                        </a:lnTo>
                        <a:lnTo>
                          <a:pt x="3018" y="1161"/>
                        </a:lnTo>
                        <a:lnTo>
                          <a:pt x="3172" y="1463"/>
                        </a:lnTo>
                        <a:lnTo>
                          <a:pt x="3479" y="1785"/>
                        </a:lnTo>
                        <a:lnTo>
                          <a:pt x="3115" y="1734"/>
                        </a:lnTo>
                        <a:lnTo>
                          <a:pt x="2687" y="1794"/>
                        </a:lnTo>
                        <a:lnTo>
                          <a:pt x="2767" y="1432"/>
                        </a:lnTo>
                        <a:lnTo>
                          <a:pt x="2950" y="1186"/>
                        </a:lnTo>
                        <a:lnTo>
                          <a:pt x="2736" y="1216"/>
                        </a:lnTo>
                        <a:lnTo>
                          <a:pt x="2568" y="1450"/>
                        </a:lnTo>
                        <a:lnTo>
                          <a:pt x="2511" y="1743"/>
                        </a:lnTo>
                        <a:lnTo>
                          <a:pt x="235" y="683"/>
                        </a:lnTo>
                        <a:lnTo>
                          <a:pt x="176" y="473"/>
                        </a:lnTo>
                        <a:lnTo>
                          <a:pt x="227" y="209"/>
                        </a:lnTo>
                        <a:lnTo>
                          <a:pt x="478" y="0"/>
                        </a:lnTo>
                        <a:lnTo>
                          <a:pt x="343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buFont typeface="Times New Roman" pitchFamily="16" charset="0"/>
                      <a:buNone/>
                      <a:defRPr/>
                    </a:pPr>
                    <a:endParaRPr lang="ru-RU">
                      <a:ea typeface="Microsoft YaHei" charset="-122"/>
                    </a:endParaRPr>
                  </a:p>
                </p:txBody>
              </p:sp>
            </p:grpSp>
            <p:grpSp>
              <p:nvGrpSpPr>
                <p:cNvPr id="3126" name="Group 49"/>
                <p:cNvGrpSpPr>
                  <a:grpSpLocks/>
                </p:cNvGrpSpPr>
                <p:nvPr/>
              </p:nvGrpSpPr>
              <p:grpSpPr bwMode="auto">
                <a:xfrm>
                  <a:off x="106" y="3770"/>
                  <a:ext cx="79" cy="166"/>
                  <a:chOff x="106" y="3770"/>
                  <a:chExt cx="79" cy="166"/>
                </a:xfrm>
              </p:grpSpPr>
              <p:sp>
                <p:nvSpPr>
                  <p:cNvPr id="21" name="Freeform 50"/>
                  <p:cNvSpPr>
                    <a:spLocks noChangeArrowheads="1"/>
                  </p:cNvSpPr>
                  <p:nvPr/>
                </p:nvSpPr>
                <p:spPr bwMode="auto">
                  <a:xfrm>
                    <a:off x="106" y="3770"/>
                    <a:ext cx="79" cy="166"/>
                  </a:xfrm>
                  <a:custGeom>
                    <a:avLst/>
                    <a:gdLst/>
                    <a:ahLst/>
                    <a:cxnLst>
                      <a:cxn ang="0">
                        <a:pos x="255" y="0"/>
                      </a:cxn>
                      <a:cxn ang="0">
                        <a:pos x="41" y="232"/>
                      </a:cxn>
                      <a:cxn ang="0">
                        <a:pos x="0" y="505"/>
                      </a:cxn>
                      <a:cxn ang="0">
                        <a:pos x="72" y="689"/>
                      </a:cxn>
                      <a:cxn ang="0">
                        <a:pos x="207" y="736"/>
                      </a:cxn>
                      <a:cxn ang="0">
                        <a:pos x="167" y="338"/>
                      </a:cxn>
                      <a:cxn ang="0">
                        <a:pos x="353" y="37"/>
                      </a:cxn>
                      <a:cxn ang="0">
                        <a:pos x="255" y="0"/>
                      </a:cxn>
                    </a:cxnLst>
                    <a:rect l="0" t="0" r="r" b="b"/>
                    <a:pathLst>
                      <a:path w="354" h="737">
                        <a:moveTo>
                          <a:pt x="255" y="0"/>
                        </a:moveTo>
                        <a:lnTo>
                          <a:pt x="41" y="232"/>
                        </a:lnTo>
                        <a:lnTo>
                          <a:pt x="0" y="505"/>
                        </a:lnTo>
                        <a:lnTo>
                          <a:pt x="72" y="689"/>
                        </a:lnTo>
                        <a:lnTo>
                          <a:pt x="207" y="736"/>
                        </a:lnTo>
                        <a:lnTo>
                          <a:pt x="167" y="338"/>
                        </a:lnTo>
                        <a:lnTo>
                          <a:pt x="353" y="37"/>
                        </a:lnTo>
                        <a:lnTo>
                          <a:pt x="255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buFont typeface="Times New Roman" pitchFamily="16" charset="0"/>
                      <a:buNone/>
                      <a:defRPr/>
                    </a:pPr>
                    <a:endParaRPr lang="ru-RU">
                      <a:ea typeface="Microsoft YaHei" charset="-122"/>
                    </a:endParaRPr>
                  </a:p>
                </p:txBody>
              </p:sp>
            </p:grpSp>
            <p:grpSp>
              <p:nvGrpSpPr>
                <p:cNvPr id="3127" name="Group 51"/>
                <p:cNvGrpSpPr>
                  <a:grpSpLocks/>
                </p:cNvGrpSpPr>
                <p:nvPr/>
              </p:nvGrpSpPr>
              <p:grpSpPr bwMode="auto">
                <a:xfrm>
                  <a:off x="449" y="3490"/>
                  <a:ext cx="321" cy="593"/>
                  <a:chOff x="449" y="3490"/>
                  <a:chExt cx="321" cy="593"/>
                </a:xfrm>
              </p:grpSpPr>
              <p:sp>
                <p:nvSpPr>
                  <p:cNvPr id="22" name="Freeform 52"/>
                  <p:cNvSpPr>
                    <a:spLocks noChangeArrowheads="1"/>
                  </p:cNvSpPr>
                  <p:nvPr/>
                </p:nvSpPr>
                <p:spPr bwMode="auto">
                  <a:xfrm>
                    <a:off x="449" y="3490"/>
                    <a:ext cx="321" cy="593"/>
                  </a:xfrm>
                  <a:custGeom>
                    <a:avLst/>
                    <a:gdLst/>
                    <a:ahLst/>
                    <a:cxnLst>
                      <a:cxn ang="0">
                        <a:pos x="482" y="1975"/>
                      </a:cxn>
                      <a:cxn ang="0">
                        <a:pos x="0" y="273"/>
                      </a:cxn>
                      <a:cxn ang="0">
                        <a:pos x="179" y="83"/>
                      </a:cxn>
                      <a:cxn ang="0">
                        <a:pos x="570" y="0"/>
                      </a:cxn>
                      <a:cxn ang="0">
                        <a:pos x="882" y="125"/>
                      </a:cxn>
                      <a:cxn ang="0">
                        <a:pos x="1420" y="2619"/>
                      </a:cxn>
                      <a:cxn ang="0">
                        <a:pos x="1227" y="2405"/>
                      </a:cxn>
                      <a:cxn ang="0">
                        <a:pos x="785" y="213"/>
                      </a:cxn>
                      <a:cxn ang="0">
                        <a:pos x="499" y="134"/>
                      </a:cxn>
                      <a:cxn ang="0">
                        <a:pos x="263" y="163"/>
                      </a:cxn>
                      <a:cxn ang="0">
                        <a:pos x="168" y="310"/>
                      </a:cxn>
                      <a:cxn ang="0">
                        <a:pos x="676" y="2036"/>
                      </a:cxn>
                      <a:cxn ang="0">
                        <a:pos x="482" y="1975"/>
                      </a:cxn>
                    </a:cxnLst>
                    <a:rect l="0" t="0" r="r" b="b"/>
                    <a:pathLst>
                      <a:path w="1421" h="2620">
                        <a:moveTo>
                          <a:pt x="482" y="1975"/>
                        </a:moveTo>
                        <a:lnTo>
                          <a:pt x="0" y="273"/>
                        </a:lnTo>
                        <a:lnTo>
                          <a:pt x="179" y="83"/>
                        </a:lnTo>
                        <a:lnTo>
                          <a:pt x="570" y="0"/>
                        </a:lnTo>
                        <a:lnTo>
                          <a:pt x="882" y="125"/>
                        </a:lnTo>
                        <a:lnTo>
                          <a:pt x="1420" y="2619"/>
                        </a:lnTo>
                        <a:lnTo>
                          <a:pt x="1227" y="2405"/>
                        </a:lnTo>
                        <a:lnTo>
                          <a:pt x="785" y="213"/>
                        </a:lnTo>
                        <a:lnTo>
                          <a:pt x="499" y="134"/>
                        </a:lnTo>
                        <a:lnTo>
                          <a:pt x="263" y="163"/>
                        </a:lnTo>
                        <a:lnTo>
                          <a:pt x="168" y="310"/>
                        </a:lnTo>
                        <a:lnTo>
                          <a:pt x="676" y="2036"/>
                        </a:lnTo>
                        <a:lnTo>
                          <a:pt x="482" y="1975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buFont typeface="Times New Roman" pitchFamily="16" charset="0"/>
                      <a:buNone/>
                      <a:defRPr/>
                    </a:pPr>
                    <a:endParaRPr lang="ru-RU">
                      <a:ea typeface="Microsoft YaHei" charset="-122"/>
                    </a:endParaRPr>
                  </a:p>
                </p:txBody>
              </p:sp>
            </p:grpSp>
            <p:grpSp>
              <p:nvGrpSpPr>
                <p:cNvPr id="3128" name="Group 53"/>
                <p:cNvGrpSpPr>
                  <a:grpSpLocks/>
                </p:cNvGrpSpPr>
                <p:nvPr/>
              </p:nvGrpSpPr>
              <p:grpSpPr bwMode="auto">
                <a:xfrm>
                  <a:off x="578" y="3650"/>
                  <a:ext cx="95" cy="251"/>
                  <a:chOff x="578" y="3650"/>
                  <a:chExt cx="95" cy="251"/>
                </a:xfrm>
              </p:grpSpPr>
              <p:sp>
                <p:nvSpPr>
                  <p:cNvPr id="23" name="Freeform 54"/>
                  <p:cNvSpPr>
                    <a:spLocks noChangeArrowheads="1"/>
                  </p:cNvSpPr>
                  <p:nvPr/>
                </p:nvSpPr>
                <p:spPr bwMode="auto">
                  <a:xfrm>
                    <a:off x="578" y="3650"/>
                    <a:ext cx="95" cy="251"/>
                  </a:xfrm>
                  <a:custGeom>
                    <a:avLst/>
                    <a:gdLst/>
                    <a:ahLst/>
                    <a:cxnLst>
                      <a:cxn ang="0">
                        <a:pos x="0" y="59"/>
                      </a:cxn>
                      <a:cxn ang="0">
                        <a:pos x="167" y="427"/>
                      </a:cxn>
                      <a:cxn ang="0">
                        <a:pos x="248" y="700"/>
                      </a:cxn>
                      <a:cxn ang="0">
                        <a:pos x="255" y="1111"/>
                      </a:cxn>
                      <a:cxn ang="0">
                        <a:pos x="423" y="1111"/>
                      </a:cxn>
                      <a:cxn ang="0">
                        <a:pos x="411" y="793"/>
                      </a:cxn>
                      <a:cxn ang="0">
                        <a:pos x="356" y="458"/>
                      </a:cxn>
                      <a:cxn ang="0">
                        <a:pos x="218" y="130"/>
                      </a:cxn>
                      <a:cxn ang="0">
                        <a:pos x="138" y="0"/>
                      </a:cxn>
                      <a:cxn ang="0">
                        <a:pos x="0" y="59"/>
                      </a:cxn>
                    </a:cxnLst>
                    <a:rect l="0" t="0" r="r" b="b"/>
                    <a:pathLst>
                      <a:path w="424" h="1112">
                        <a:moveTo>
                          <a:pt x="0" y="59"/>
                        </a:moveTo>
                        <a:lnTo>
                          <a:pt x="167" y="427"/>
                        </a:lnTo>
                        <a:lnTo>
                          <a:pt x="248" y="700"/>
                        </a:lnTo>
                        <a:lnTo>
                          <a:pt x="255" y="1111"/>
                        </a:lnTo>
                        <a:lnTo>
                          <a:pt x="423" y="1111"/>
                        </a:lnTo>
                        <a:lnTo>
                          <a:pt x="411" y="793"/>
                        </a:lnTo>
                        <a:lnTo>
                          <a:pt x="356" y="458"/>
                        </a:lnTo>
                        <a:lnTo>
                          <a:pt x="218" y="130"/>
                        </a:lnTo>
                        <a:lnTo>
                          <a:pt x="138" y="0"/>
                        </a:lnTo>
                        <a:lnTo>
                          <a:pt x="0" y="59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buFont typeface="Times New Roman" pitchFamily="16" charset="0"/>
                      <a:buNone/>
                      <a:defRPr/>
                    </a:pPr>
                    <a:endParaRPr lang="ru-RU">
                      <a:ea typeface="Microsoft YaHei" charset="-122"/>
                    </a:endParaRPr>
                  </a:p>
                </p:txBody>
              </p:sp>
            </p:grpSp>
            <p:grpSp>
              <p:nvGrpSpPr>
                <p:cNvPr id="3129" name="Group 55"/>
                <p:cNvGrpSpPr>
                  <a:grpSpLocks/>
                </p:cNvGrpSpPr>
                <p:nvPr/>
              </p:nvGrpSpPr>
              <p:grpSpPr bwMode="auto">
                <a:xfrm>
                  <a:off x="328" y="3630"/>
                  <a:ext cx="194" cy="134"/>
                  <a:chOff x="328" y="3630"/>
                  <a:chExt cx="194" cy="134"/>
                </a:xfrm>
              </p:grpSpPr>
              <p:sp>
                <p:nvSpPr>
                  <p:cNvPr id="24" name="Freeform 56"/>
                  <p:cNvSpPr>
                    <a:spLocks noChangeArrowheads="1"/>
                  </p:cNvSpPr>
                  <p:nvPr/>
                </p:nvSpPr>
                <p:spPr bwMode="auto">
                  <a:xfrm>
                    <a:off x="328" y="3630"/>
                    <a:ext cx="194" cy="134"/>
                  </a:xfrm>
                  <a:custGeom>
                    <a:avLst/>
                    <a:gdLst/>
                    <a:ahLst/>
                    <a:cxnLst>
                      <a:cxn ang="0">
                        <a:pos x="654" y="0"/>
                      </a:cxn>
                      <a:cxn ang="0">
                        <a:pos x="566" y="37"/>
                      </a:cxn>
                      <a:cxn ang="0">
                        <a:pos x="557" y="145"/>
                      </a:cxn>
                      <a:cxn ang="0">
                        <a:pos x="0" y="373"/>
                      </a:cxn>
                      <a:cxn ang="0">
                        <a:pos x="0" y="491"/>
                      </a:cxn>
                      <a:cxn ang="0">
                        <a:pos x="626" y="499"/>
                      </a:cxn>
                      <a:cxn ang="0">
                        <a:pos x="705" y="595"/>
                      </a:cxn>
                      <a:cxn ang="0">
                        <a:pos x="860" y="588"/>
                      </a:cxn>
                      <a:cxn ang="0">
                        <a:pos x="844" y="420"/>
                      </a:cxn>
                      <a:cxn ang="0">
                        <a:pos x="255" y="389"/>
                      </a:cxn>
                      <a:cxn ang="0">
                        <a:pos x="734" y="196"/>
                      </a:cxn>
                      <a:cxn ang="0">
                        <a:pos x="654" y="0"/>
                      </a:cxn>
                    </a:cxnLst>
                    <a:rect l="0" t="0" r="r" b="b"/>
                    <a:pathLst>
                      <a:path w="861" h="596">
                        <a:moveTo>
                          <a:pt x="654" y="0"/>
                        </a:moveTo>
                        <a:lnTo>
                          <a:pt x="566" y="37"/>
                        </a:lnTo>
                        <a:lnTo>
                          <a:pt x="557" y="145"/>
                        </a:lnTo>
                        <a:lnTo>
                          <a:pt x="0" y="373"/>
                        </a:lnTo>
                        <a:lnTo>
                          <a:pt x="0" y="491"/>
                        </a:lnTo>
                        <a:lnTo>
                          <a:pt x="626" y="499"/>
                        </a:lnTo>
                        <a:lnTo>
                          <a:pt x="705" y="595"/>
                        </a:lnTo>
                        <a:lnTo>
                          <a:pt x="860" y="588"/>
                        </a:lnTo>
                        <a:lnTo>
                          <a:pt x="844" y="420"/>
                        </a:lnTo>
                        <a:lnTo>
                          <a:pt x="255" y="389"/>
                        </a:lnTo>
                        <a:lnTo>
                          <a:pt x="734" y="196"/>
                        </a:lnTo>
                        <a:lnTo>
                          <a:pt x="654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buFont typeface="Times New Roman" pitchFamily="16" charset="0"/>
                      <a:buNone/>
                      <a:defRPr/>
                    </a:pPr>
                    <a:endParaRPr lang="ru-RU">
                      <a:ea typeface="Microsoft YaHei" charset="-122"/>
                    </a:endParaRPr>
                  </a:p>
                </p:txBody>
              </p:sp>
            </p:grpSp>
            <p:grpSp>
              <p:nvGrpSpPr>
                <p:cNvPr id="3130" name="Group 57"/>
                <p:cNvGrpSpPr>
                  <a:grpSpLocks/>
                </p:cNvGrpSpPr>
                <p:nvPr/>
              </p:nvGrpSpPr>
              <p:grpSpPr bwMode="auto">
                <a:xfrm>
                  <a:off x="658" y="3538"/>
                  <a:ext cx="470" cy="211"/>
                  <a:chOff x="658" y="3538"/>
                  <a:chExt cx="470" cy="211"/>
                </a:xfrm>
              </p:grpSpPr>
              <p:sp>
                <p:nvSpPr>
                  <p:cNvPr id="25" name="Freeform 58"/>
                  <p:cNvSpPr>
                    <a:spLocks noChangeArrowheads="1"/>
                  </p:cNvSpPr>
                  <p:nvPr/>
                </p:nvSpPr>
                <p:spPr bwMode="auto">
                  <a:xfrm>
                    <a:off x="658" y="3538"/>
                    <a:ext cx="470" cy="211"/>
                  </a:xfrm>
                  <a:custGeom>
                    <a:avLst/>
                    <a:gdLst/>
                    <a:ahLst/>
                    <a:cxnLst>
                      <a:cxn ang="0">
                        <a:pos x="0" y="288"/>
                      </a:cxn>
                      <a:cxn ang="0">
                        <a:pos x="1904" y="0"/>
                      </a:cxn>
                      <a:cxn ang="0">
                        <a:pos x="2043" y="172"/>
                      </a:cxn>
                      <a:cxn ang="0">
                        <a:pos x="2077" y="399"/>
                      </a:cxn>
                      <a:cxn ang="0">
                        <a:pos x="1993" y="621"/>
                      </a:cxn>
                      <a:cxn ang="0">
                        <a:pos x="125" y="935"/>
                      </a:cxn>
                      <a:cxn ang="0">
                        <a:pos x="116" y="846"/>
                      </a:cxn>
                      <a:cxn ang="0">
                        <a:pos x="1904" y="533"/>
                      </a:cxn>
                      <a:cxn ang="0">
                        <a:pos x="1971" y="319"/>
                      </a:cxn>
                      <a:cxn ang="0">
                        <a:pos x="1854" y="125"/>
                      </a:cxn>
                      <a:cxn ang="0">
                        <a:pos x="0" y="407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2078" h="936">
                        <a:moveTo>
                          <a:pt x="0" y="288"/>
                        </a:moveTo>
                        <a:lnTo>
                          <a:pt x="1904" y="0"/>
                        </a:lnTo>
                        <a:lnTo>
                          <a:pt x="2043" y="172"/>
                        </a:lnTo>
                        <a:lnTo>
                          <a:pt x="2077" y="399"/>
                        </a:lnTo>
                        <a:lnTo>
                          <a:pt x="1993" y="621"/>
                        </a:lnTo>
                        <a:lnTo>
                          <a:pt x="125" y="935"/>
                        </a:lnTo>
                        <a:lnTo>
                          <a:pt x="116" y="846"/>
                        </a:lnTo>
                        <a:lnTo>
                          <a:pt x="1904" y="533"/>
                        </a:lnTo>
                        <a:lnTo>
                          <a:pt x="1971" y="319"/>
                        </a:lnTo>
                        <a:lnTo>
                          <a:pt x="1854" y="125"/>
                        </a:lnTo>
                        <a:lnTo>
                          <a:pt x="0" y="407"/>
                        </a:lnTo>
                        <a:lnTo>
                          <a:pt x="0" y="288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buFont typeface="Times New Roman" pitchFamily="16" charset="0"/>
                      <a:buNone/>
                      <a:defRPr/>
                    </a:pPr>
                    <a:endParaRPr lang="ru-RU">
                      <a:ea typeface="Microsoft YaHei" charset="-122"/>
                    </a:endParaRPr>
                  </a:p>
                </p:txBody>
              </p:sp>
            </p:grpSp>
            <p:grpSp>
              <p:nvGrpSpPr>
                <p:cNvPr id="3131" name="Group 59"/>
                <p:cNvGrpSpPr>
                  <a:grpSpLocks/>
                </p:cNvGrpSpPr>
                <p:nvPr/>
              </p:nvGrpSpPr>
              <p:grpSpPr bwMode="auto">
                <a:xfrm>
                  <a:off x="717" y="3606"/>
                  <a:ext cx="244" cy="85"/>
                  <a:chOff x="717" y="3606"/>
                  <a:chExt cx="244" cy="85"/>
                </a:xfrm>
              </p:grpSpPr>
              <p:sp>
                <p:nvSpPr>
                  <p:cNvPr id="3132" name="Freeform 60"/>
                  <p:cNvSpPr>
                    <a:spLocks noChangeArrowheads="1"/>
                  </p:cNvSpPr>
                  <p:nvPr/>
                </p:nvSpPr>
                <p:spPr bwMode="auto">
                  <a:xfrm>
                    <a:off x="717" y="3606"/>
                    <a:ext cx="244" cy="85"/>
                  </a:xfrm>
                  <a:custGeom>
                    <a:avLst/>
                    <a:gdLst/>
                    <a:ahLst/>
                    <a:cxnLst>
                      <a:cxn ang="0">
                        <a:pos x="0" y="276"/>
                      </a:cxn>
                      <a:cxn ang="0">
                        <a:pos x="146" y="379"/>
                      </a:cxn>
                      <a:cxn ang="0">
                        <a:pos x="491" y="363"/>
                      </a:cxn>
                      <a:cxn ang="0">
                        <a:pos x="925" y="254"/>
                      </a:cxn>
                      <a:cxn ang="0">
                        <a:pos x="1080" y="92"/>
                      </a:cxn>
                      <a:cxn ang="0">
                        <a:pos x="980" y="4"/>
                      </a:cxn>
                      <a:cxn ang="0">
                        <a:pos x="559" y="0"/>
                      </a:cxn>
                      <a:cxn ang="0">
                        <a:pos x="243" y="26"/>
                      </a:cxn>
                      <a:cxn ang="0">
                        <a:pos x="33" y="166"/>
                      </a:cxn>
                      <a:cxn ang="0">
                        <a:pos x="247" y="208"/>
                      </a:cxn>
                      <a:cxn ang="0">
                        <a:pos x="608" y="116"/>
                      </a:cxn>
                      <a:cxn ang="0">
                        <a:pos x="920" y="116"/>
                      </a:cxn>
                      <a:cxn ang="0">
                        <a:pos x="593" y="240"/>
                      </a:cxn>
                      <a:cxn ang="0">
                        <a:pos x="314" y="276"/>
                      </a:cxn>
                      <a:cxn ang="0">
                        <a:pos x="0" y="276"/>
                      </a:cxn>
                    </a:cxnLst>
                    <a:rect l="0" t="0" r="r" b="b"/>
                    <a:pathLst>
                      <a:path w="1081" h="380">
                        <a:moveTo>
                          <a:pt x="0" y="276"/>
                        </a:moveTo>
                        <a:lnTo>
                          <a:pt x="146" y="379"/>
                        </a:lnTo>
                        <a:lnTo>
                          <a:pt x="491" y="363"/>
                        </a:lnTo>
                        <a:lnTo>
                          <a:pt x="925" y="254"/>
                        </a:lnTo>
                        <a:lnTo>
                          <a:pt x="1080" y="92"/>
                        </a:lnTo>
                        <a:lnTo>
                          <a:pt x="980" y="4"/>
                        </a:lnTo>
                        <a:lnTo>
                          <a:pt x="559" y="0"/>
                        </a:lnTo>
                        <a:lnTo>
                          <a:pt x="243" y="26"/>
                        </a:lnTo>
                        <a:lnTo>
                          <a:pt x="33" y="166"/>
                        </a:lnTo>
                        <a:lnTo>
                          <a:pt x="247" y="208"/>
                        </a:lnTo>
                        <a:lnTo>
                          <a:pt x="608" y="116"/>
                        </a:lnTo>
                        <a:lnTo>
                          <a:pt x="920" y="116"/>
                        </a:lnTo>
                        <a:lnTo>
                          <a:pt x="593" y="240"/>
                        </a:lnTo>
                        <a:lnTo>
                          <a:pt x="314" y="276"/>
                        </a:lnTo>
                        <a:lnTo>
                          <a:pt x="0" y="276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buFont typeface="Times New Roman" pitchFamily="16" charset="0"/>
                      <a:buNone/>
                      <a:defRPr/>
                    </a:pPr>
                    <a:endParaRPr lang="ru-RU">
                      <a:ea typeface="Microsoft YaHei" charset="-122"/>
                    </a:endParaRPr>
                  </a:p>
                </p:txBody>
              </p:sp>
            </p:grpSp>
          </p:grpSp>
        </p:grpSp>
      </p:grpSp>
      <p:grpSp>
        <p:nvGrpSpPr>
          <p:cNvPr id="3080" name="Group 61"/>
          <p:cNvGrpSpPr>
            <a:grpSpLocks/>
          </p:cNvGrpSpPr>
          <p:nvPr/>
        </p:nvGrpSpPr>
        <p:grpSpPr bwMode="auto">
          <a:xfrm>
            <a:off x="8678863" y="2116138"/>
            <a:ext cx="384175" cy="4306887"/>
            <a:chOff x="5467" y="1333"/>
            <a:chExt cx="242" cy="2713"/>
          </a:xfrm>
        </p:grpSpPr>
        <p:grpSp>
          <p:nvGrpSpPr>
            <p:cNvPr id="3105" name="Group 62"/>
            <p:cNvGrpSpPr>
              <a:grpSpLocks/>
            </p:cNvGrpSpPr>
            <p:nvPr/>
          </p:nvGrpSpPr>
          <p:grpSpPr bwMode="auto">
            <a:xfrm>
              <a:off x="5467" y="2620"/>
              <a:ext cx="204" cy="1426"/>
              <a:chOff x="5467" y="2620"/>
              <a:chExt cx="204" cy="1426"/>
            </a:xfrm>
          </p:grpSpPr>
          <p:sp>
            <p:nvSpPr>
              <p:cNvPr id="3135" name="Freeform 63"/>
              <p:cNvSpPr>
                <a:spLocks noChangeArrowheads="1"/>
              </p:cNvSpPr>
              <p:nvPr/>
            </p:nvSpPr>
            <p:spPr bwMode="auto">
              <a:xfrm>
                <a:off x="5467" y="2620"/>
                <a:ext cx="204" cy="1426"/>
              </a:xfrm>
              <a:custGeom>
                <a:avLst/>
                <a:gdLst/>
                <a:ahLst/>
                <a:cxnLst>
                  <a:cxn ang="0">
                    <a:pos x="94" y="6081"/>
                  </a:cxn>
                  <a:cxn ang="0">
                    <a:pos x="460" y="5674"/>
                  </a:cxn>
                  <a:cxn ang="0">
                    <a:pos x="531" y="5362"/>
                  </a:cxn>
                  <a:cxn ang="0">
                    <a:pos x="470" y="4897"/>
                  </a:cxn>
                  <a:cxn ang="0">
                    <a:pos x="212" y="4337"/>
                  </a:cxn>
                  <a:cxn ang="0">
                    <a:pos x="154" y="3988"/>
                  </a:cxn>
                  <a:cxn ang="0">
                    <a:pos x="212" y="3753"/>
                  </a:cxn>
                  <a:cxn ang="0">
                    <a:pos x="435" y="3581"/>
                  </a:cxn>
                  <a:cxn ang="0">
                    <a:pos x="482" y="3366"/>
                  </a:cxn>
                  <a:cxn ang="0">
                    <a:pos x="401" y="3057"/>
                  </a:cxn>
                  <a:cxn ang="0">
                    <a:pos x="37" y="2227"/>
                  </a:cxn>
                  <a:cxn ang="0">
                    <a:pos x="0" y="1820"/>
                  </a:cxn>
                  <a:cxn ang="0">
                    <a:pos x="94" y="1373"/>
                  </a:cxn>
                  <a:cxn ang="0">
                    <a:pos x="401" y="1161"/>
                  </a:cxn>
                  <a:cxn ang="0">
                    <a:pos x="670" y="813"/>
                  </a:cxn>
                  <a:cxn ang="0">
                    <a:pos x="904" y="0"/>
                  </a:cxn>
                  <a:cxn ang="0">
                    <a:pos x="871" y="736"/>
                  </a:cxn>
                  <a:cxn ang="0">
                    <a:pos x="695" y="1179"/>
                  </a:cxn>
                  <a:cxn ang="0">
                    <a:pos x="460" y="1450"/>
                  </a:cxn>
                  <a:cxn ang="0">
                    <a:pos x="201" y="1605"/>
                  </a:cxn>
                  <a:cxn ang="0">
                    <a:pos x="188" y="2011"/>
                  </a:cxn>
                  <a:cxn ang="0">
                    <a:pos x="319" y="2439"/>
                  </a:cxn>
                  <a:cxn ang="0">
                    <a:pos x="623" y="3194"/>
                  </a:cxn>
                  <a:cxn ang="0">
                    <a:pos x="635" y="3678"/>
                  </a:cxn>
                  <a:cxn ang="0">
                    <a:pos x="353" y="3948"/>
                  </a:cxn>
                  <a:cxn ang="0">
                    <a:pos x="366" y="4200"/>
                  </a:cxn>
                  <a:cxn ang="0">
                    <a:pos x="613" y="4724"/>
                  </a:cxn>
                  <a:cxn ang="0">
                    <a:pos x="717" y="5227"/>
                  </a:cxn>
                  <a:cxn ang="0">
                    <a:pos x="623" y="5768"/>
                  </a:cxn>
                  <a:cxn ang="0">
                    <a:pos x="401" y="6057"/>
                  </a:cxn>
                  <a:cxn ang="0">
                    <a:pos x="119" y="6293"/>
                  </a:cxn>
                  <a:cxn ang="0">
                    <a:pos x="94" y="6081"/>
                  </a:cxn>
                </a:cxnLst>
                <a:rect l="0" t="0" r="r" b="b"/>
                <a:pathLst>
                  <a:path w="905" h="6294">
                    <a:moveTo>
                      <a:pt x="94" y="6081"/>
                    </a:moveTo>
                    <a:lnTo>
                      <a:pt x="460" y="5674"/>
                    </a:lnTo>
                    <a:lnTo>
                      <a:pt x="531" y="5362"/>
                    </a:lnTo>
                    <a:lnTo>
                      <a:pt x="470" y="4897"/>
                    </a:lnTo>
                    <a:lnTo>
                      <a:pt x="212" y="4337"/>
                    </a:lnTo>
                    <a:lnTo>
                      <a:pt x="154" y="3988"/>
                    </a:lnTo>
                    <a:lnTo>
                      <a:pt x="212" y="3753"/>
                    </a:lnTo>
                    <a:lnTo>
                      <a:pt x="435" y="3581"/>
                    </a:lnTo>
                    <a:lnTo>
                      <a:pt x="482" y="3366"/>
                    </a:lnTo>
                    <a:lnTo>
                      <a:pt x="401" y="3057"/>
                    </a:lnTo>
                    <a:lnTo>
                      <a:pt x="37" y="2227"/>
                    </a:lnTo>
                    <a:lnTo>
                      <a:pt x="0" y="1820"/>
                    </a:lnTo>
                    <a:lnTo>
                      <a:pt x="94" y="1373"/>
                    </a:lnTo>
                    <a:lnTo>
                      <a:pt x="401" y="1161"/>
                    </a:lnTo>
                    <a:lnTo>
                      <a:pt x="670" y="813"/>
                    </a:lnTo>
                    <a:lnTo>
                      <a:pt x="904" y="0"/>
                    </a:lnTo>
                    <a:lnTo>
                      <a:pt x="871" y="736"/>
                    </a:lnTo>
                    <a:lnTo>
                      <a:pt x="695" y="1179"/>
                    </a:lnTo>
                    <a:lnTo>
                      <a:pt x="460" y="1450"/>
                    </a:lnTo>
                    <a:lnTo>
                      <a:pt x="201" y="1605"/>
                    </a:lnTo>
                    <a:lnTo>
                      <a:pt x="188" y="2011"/>
                    </a:lnTo>
                    <a:lnTo>
                      <a:pt x="319" y="2439"/>
                    </a:lnTo>
                    <a:lnTo>
                      <a:pt x="623" y="3194"/>
                    </a:lnTo>
                    <a:lnTo>
                      <a:pt x="635" y="3678"/>
                    </a:lnTo>
                    <a:lnTo>
                      <a:pt x="353" y="3948"/>
                    </a:lnTo>
                    <a:lnTo>
                      <a:pt x="366" y="4200"/>
                    </a:lnTo>
                    <a:lnTo>
                      <a:pt x="613" y="4724"/>
                    </a:lnTo>
                    <a:lnTo>
                      <a:pt x="717" y="5227"/>
                    </a:lnTo>
                    <a:lnTo>
                      <a:pt x="623" y="5768"/>
                    </a:lnTo>
                    <a:lnTo>
                      <a:pt x="401" y="6057"/>
                    </a:lnTo>
                    <a:lnTo>
                      <a:pt x="119" y="6293"/>
                    </a:lnTo>
                    <a:lnTo>
                      <a:pt x="94" y="6081"/>
                    </a:lnTo>
                  </a:path>
                </a:pathLst>
              </a:custGeom>
              <a:solidFill>
                <a:srgbClr val="703DFF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ru-RU">
                  <a:ea typeface="Microsoft YaHei" charset="-122"/>
                </a:endParaRPr>
              </a:p>
            </p:txBody>
          </p:sp>
        </p:grpSp>
        <p:grpSp>
          <p:nvGrpSpPr>
            <p:cNvPr id="3106" name="Group 64"/>
            <p:cNvGrpSpPr>
              <a:grpSpLocks/>
            </p:cNvGrpSpPr>
            <p:nvPr/>
          </p:nvGrpSpPr>
          <p:grpSpPr bwMode="auto">
            <a:xfrm>
              <a:off x="5506" y="1333"/>
              <a:ext cx="204" cy="1632"/>
              <a:chOff x="5506" y="1333"/>
              <a:chExt cx="204" cy="1632"/>
            </a:xfrm>
          </p:grpSpPr>
          <p:sp>
            <p:nvSpPr>
              <p:cNvPr id="3137" name="Freeform 65"/>
              <p:cNvSpPr>
                <a:spLocks noChangeArrowheads="1"/>
              </p:cNvSpPr>
              <p:nvPr/>
            </p:nvSpPr>
            <p:spPr bwMode="auto">
              <a:xfrm>
                <a:off x="5506" y="1333"/>
                <a:ext cx="204" cy="1632"/>
              </a:xfrm>
              <a:custGeom>
                <a:avLst/>
                <a:gdLst/>
                <a:ahLst/>
                <a:cxnLst>
                  <a:cxn ang="0">
                    <a:pos x="94" y="6958"/>
                  </a:cxn>
                  <a:cxn ang="0">
                    <a:pos x="460" y="6493"/>
                  </a:cxn>
                  <a:cxn ang="0">
                    <a:pos x="531" y="6136"/>
                  </a:cxn>
                  <a:cxn ang="0">
                    <a:pos x="470" y="5604"/>
                  </a:cxn>
                  <a:cxn ang="0">
                    <a:pos x="212" y="4963"/>
                  </a:cxn>
                  <a:cxn ang="0">
                    <a:pos x="154" y="4563"/>
                  </a:cxn>
                  <a:cxn ang="0">
                    <a:pos x="212" y="4294"/>
                  </a:cxn>
                  <a:cxn ang="0">
                    <a:pos x="435" y="4098"/>
                  </a:cxn>
                  <a:cxn ang="0">
                    <a:pos x="482" y="3851"/>
                  </a:cxn>
                  <a:cxn ang="0">
                    <a:pos x="401" y="3499"/>
                  </a:cxn>
                  <a:cxn ang="0">
                    <a:pos x="37" y="2548"/>
                  </a:cxn>
                  <a:cxn ang="0">
                    <a:pos x="0" y="2083"/>
                  </a:cxn>
                  <a:cxn ang="0">
                    <a:pos x="94" y="1572"/>
                  </a:cxn>
                  <a:cxn ang="0">
                    <a:pos x="401" y="1329"/>
                  </a:cxn>
                  <a:cxn ang="0">
                    <a:pos x="670" y="930"/>
                  </a:cxn>
                  <a:cxn ang="0">
                    <a:pos x="904" y="0"/>
                  </a:cxn>
                  <a:cxn ang="0">
                    <a:pos x="871" y="842"/>
                  </a:cxn>
                  <a:cxn ang="0">
                    <a:pos x="695" y="1349"/>
                  </a:cxn>
                  <a:cxn ang="0">
                    <a:pos x="460" y="1660"/>
                  </a:cxn>
                  <a:cxn ang="0">
                    <a:pos x="201" y="1836"/>
                  </a:cxn>
                  <a:cxn ang="0">
                    <a:pos x="188" y="2301"/>
                  </a:cxn>
                  <a:cxn ang="0">
                    <a:pos x="319" y="2791"/>
                  </a:cxn>
                  <a:cxn ang="0">
                    <a:pos x="623" y="3655"/>
                  </a:cxn>
                  <a:cxn ang="0">
                    <a:pos x="635" y="4208"/>
                  </a:cxn>
                  <a:cxn ang="0">
                    <a:pos x="353" y="4517"/>
                  </a:cxn>
                  <a:cxn ang="0">
                    <a:pos x="366" y="4806"/>
                  </a:cxn>
                  <a:cxn ang="0">
                    <a:pos x="613" y="5406"/>
                  </a:cxn>
                  <a:cxn ang="0">
                    <a:pos x="717" y="5981"/>
                  </a:cxn>
                  <a:cxn ang="0">
                    <a:pos x="623" y="6601"/>
                  </a:cxn>
                  <a:cxn ang="0">
                    <a:pos x="401" y="6931"/>
                  </a:cxn>
                  <a:cxn ang="0">
                    <a:pos x="119" y="7201"/>
                  </a:cxn>
                  <a:cxn ang="0">
                    <a:pos x="94" y="6958"/>
                  </a:cxn>
                </a:cxnLst>
                <a:rect l="0" t="0" r="r" b="b"/>
                <a:pathLst>
                  <a:path w="905" h="7202">
                    <a:moveTo>
                      <a:pt x="94" y="6958"/>
                    </a:moveTo>
                    <a:lnTo>
                      <a:pt x="460" y="6493"/>
                    </a:lnTo>
                    <a:lnTo>
                      <a:pt x="531" y="6136"/>
                    </a:lnTo>
                    <a:lnTo>
                      <a:pt x="470" y="5604"/>
                    </a:lnTo>
                    <a:lnTo>
                      <a:pt x="212" y="4963"/>
                    </a:lnTo>
                    <a:lnTo>
                      <a:pt x="154" y="4563"/>
                    </a:lnTo>
                    <a:lnTo>
                      <a:pt x="212" y="4294"/>
                    </a:lnTo>
                    <a:lnTo>
                      <a:pt x="435" y="4098"/>
                    </a:lnTo>
                    <a:lnTo>
                      <a:pt x="482" y="3851"/>
                    </a:lnTo>
                    <a:lnTo>
                      <a:pt x="401" y="3499"/>
                    </a:lnTo>
                    <a:lnTo>
                      <a:pt x="37" y="2548"/>
                    </a:lnTo>
                    <a:lnTo>
                      <a:pt x="0" y="2083"/>
                    </a:lnTo>
                    <a:lnTo>
                      <a:pt x="94" y="1572"/>
                    </a:lnTo>
                    <a:lnTo>
                      <a:pt x="401" y="1329"/>
                    </a:lnTo>
                    <a:lnTo>
                      <a:pt x="670" y="930"/>
                    </a:lnTo>
                    <a:lnTo>
                      <a:pt x="904" y="0"/>
                    </a:lnTo>
                    <a:lnTo>
                      <a:pt x="871" y="842"/>
                    </a:lnTo>
                    <a:lnTo>
                      <a:pt x="695" y="1349"/>
                    </a:lnTo>
                    <a:lnTo>
                      <a:pt x="460" y="1660"/>
                    </a:lnTo>
                    <a:lnTo>
                      <a:pt x="201" y="1836"/>
                    </a:lnTo>
                    <a:lnTo>
                      <a:pt x="188" y="2301"/>
                    </a:lnTo>
                    <a:lnTo>
                      <a:pt x="319" y="2791"/>
                    </a:lnTo>
                    <a:lnTo>
                      <a:pt x="623" y="3655"/>
                    </a:lnTo>
                    <a:lnTo>
                      <a:pt x="635" y="4208"/>
                    </a:lnTo>
                    <a:lnTo>
                      <a:pt x="353" y="4517"/>
                    </a:lnTo>
                    <a:lnTo>
                      <a:pt x="366" y="4806"/>
                    </a:lnTo>
                    <a:lnTo>
                      <a:pt x="613" y="5406"/>
                    </a:lnTo>
                    <a:lnTo>
                      <a:pt x="717" y="5981"/>
                    </a:lnTo>
                    <a:lnTo>
                      <a:pt x="623" y="6601"/>
                    </a:lnTo>
                    <a:lnTo>
                      <a:pt x="401" y="6931"/>
                    </a:lnTo>
                    <a:lnTo>
                      <a:pt x="119" y="7201"/>
                    </a:lnTo>
                    <a:lnTo>
                      <a:pt x="94" y="6958"/>
                    </a:lnTo>
                  </a:path>
                </a:pathLst>
              </a:custGeom>
              <a:solidFill>
                <a:srgbClr val="703DFF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ru-RU">
                  <a:ea typeface="Microsoft YaHei" charset="-122"/>
                </a:endParaRPr>
              </a:p>
            </p:txBody>
          </p:sp>
        </p:grpSp>
      </p:grpSp>
      <p:grpSp>
        <p:nvGrpSpPr>
          <p:cNvPr id="3081" name="Group 66"/>
          <p:cNvGrpSpPr>
            <a:grpSpLocks/>
          </p:cNvGrpSpPr>
          <p:nvPr/>
        </p:nvGrpSpPr>
        <p:grpSpPr bwMode="auto">
          <a:xfrm>
            <a:off x="7462838" y="-414338"/>
            <a:ext cx="1517650" cy="2992438"/>
            <a:chOff x="4701" y="-261"/>
            <a:chExt cx="956" cy="1885"/>
          </a:xfrm>
        </p:grpSpPr>
        <p:grpSp>
          <p:nvGrpSpPr>
            <p:cNvPr id="3084" name="Group 67"/>
            <p:cNvGrpSpPr>
              <a:grpSpLocks/>
            </p:cNvGrpSpPr>
            <p:nvPr/>
          </p:nvGrpSpPr>
          <p:grpSpPr bwMode="auto">
            <a:xfrm>
              <a:off x="4701" y="-261"/>
              <a:ext cx="956" cy="1885"/>
              <a:chOff x="4701" y="-261"/>
              <a:chExt cx="956" cy="1885"/>
            </a:xfrm>
          </p:grpSpPr>
          <p:grpSp>
            <p:nvGrpSpPr>
              <p:cNvPr id="3086" name="Group 68"/>
              <p:cNvGrpSpPr>
                <a:grpSpLocks/>
              </p:cNvGrpSpPr>
              <p:nvPr/>
            </p:nvGrpSpPr>
            <p:grpSpPr bwMode="auto">
              <a:xfrm>
                <a:off x="5348" y="1107"/>
                <a:ext cx="213" cy="220"/>
                <a:chOff x="5348" y="1107"/>
                <a:chExt cx="213" cy="220"/>
              </a:xfrm>
            </p:grpSpPr>
            <p:sp>
              <p:nvSpPr>
                <p:cNvPr id="3141" name="Freeform 69"/>
                <p:cNvSpPr>
                  <a:spLocks noChangeArrowheads="1"/>
                </p:cNvSpPr>
                <p:nvPr/>
              </p:nvSpPr>
              <p:spPr bwMode="auto">
                <a:xfrm>
                  <a:off x="5348" y="1107"/>
                  <a:ext cx="213" cy="220"/>
                </a:xfrm>
                <a:custGeom>
                  <a:avLst/>
                  <a:gdLst/>
                  <a:ahLst/>
                  <a:cxnLst>
                    <a:cxn ang="0">
                      <a:pos x="0" y="117"/>
                    </a:cxn>
                    <a:cxn ang="0">
                      <a:pos x="420" y="423"/>
                    </a:cxn>
                    <a:cxn ang="0">
                      <a:pos x="910" y="974"/>
                    </a:cxn>
                    <a:cxn ang="0">
                      <a:pos x="942" y="888"/>
                    </a:cxn>
                    <a:cxn ang="0">
                      <a:pos x="520" y="377"/>
                    </a:cxn>
                    <a:cxn ang="0">
                      <a:pos x="71" y="0"/>
                    </a:cxn>
                    <a:cxn ang="0">
                      <a:pos x="0" y="117"/>
                    </a:cxn>
                  </a:cxnLst>
                  <a:rect l="0" t="0" r="r" b="b"/>
                  <a:pathLst>
                    <a:path w="943" h="975">
                      <a:moveTo>
                        <a:pt x="0" y="117"/>
                      </a:moveTo>
                      <a:lnTo>
                        <a:pt x="420" y="423"/>
                      </a:lnTo>
                      <a:lnTo>
                        <a:pt x="910" y="974"/>
                      </a:lnTo>
                      <a:lnTo>
                        <a:pt x="942" y="888"/>
                      </a:lnTo>
                      <a:lnTo>
                        <a:pt x="520" y="377"/>
                      </a:lnTo>
                      <a:lnTo>
                        <a:pt x="71" y="0"/>
                      </a:lnTo>
                      <a:lnTo>
                        <a:pt x="0" y="117"/>
                      </a:lnTo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ea typeface="Microsoft YaHei" charset="-122"/>
                  </a:endParaRPr>
                </a:p>
              </p:txBody>
            </p:sp>
          </p:grpSp>
          <p:grpSp>
            <p:nvGrpSpPr>
              <p:cNvPr id="3087" name="Group 70"/>
              <p:cNvGrpSpPr>
                <a:grpSpLocks/>
              </p:cNvGrpSpPr>
              <p:nvPr/>
            </p:nvGrpSpPr>
            <p:grpSpPr bwMode="auto">
              <a:xfrm>
                <a:off x="4701" y="-261"/>
                <a:ext cx="956" cy="1885"/>
                <a:chOff x="4701" y="-261"/>
                <a:chExt cx="956" cy="1885"/>
              </a:xfrm>
            </p:grpSpPr>
            <p:grpSp>
              <p:nvGrpSpPr>
                <p:cNvPr id="3088" name="Group 71"/>
                <p:cNvGrpSpPr>
                  <a:grpSpLocks/>
                </p:cNvGrpSpPr>
                <p:nvPr/>
              </p:nvGrpSpPr>
              <p:grpSpPr bwMode="auto">
                <a:xfrm>
                  <a:off x="4719" y="-20"/>
                  <a:ext cx="249" cy="202"/>
                  <a:chOff x="4719" y="-20"/>
                  <a:chExt cx="249" cy="202"/>
                </a:xfrm>
              </p:grpSpPr>
              <p:sp>
                <p:nvSpPr>
                  <p:cNvPr id="3144" name="Freeform 72"/>
                  <p:cNvSpPr>
                    <a:spLocks noChangeArrowheads="1"/>
                  </p:cNvSpPr>
                  <p:nvPr/>
                </p:nvSpPr>
                <p:spPr bwMode="auto">
                  <a:xfrm>
                    <a:off x="4719" y="-20"/>
                    <a:ext cx="249" cy="203"/>
                  </a:xfrm>
                  <a:custGeom>
                    <a:avLst/>
                    <a:gdLst/>
                    <a:ahLst/>
                    <a:cxnLst>
                      <a:cxn ang="0">
                        <a:pos x="0" y="897"/>
                      </a:cxn>
                      <a:cxn ang="0">
                        <a:pos x="626" y="568"/>
                      </a:cxn>
                      <a:cxn ang="0">
                        <a:pos x="1103" y="386"/>
                      </a:cxn>
                      <a:cxn ang="0">
                        <a:pos x="963" y="0"/>
                      </a:cxn>
                      <a:cxn ang="0">
                        <a:pos x="474" y="290"/>
                      </a:cxn>
                      <a:cxn ang="0">
                        <a:pos x="840" y="284"/>
                      </a:cxn>
                      <a:cxn ang="0">
                        <a:pos x="190" y="689"/>
                      </a:cxn>
                      <a:cxn ang="0">
                        <a:pos x="0" y="897"/>
                      </a:cxn>
                    </a:cxnLst>
                    <a:rect l="0" t="0" r="r" b="b"/>
                    <a:pathLst>
                      <a:path w="1104" h="898">
                        <a:moveTo>
                          <a:pt x="0" y="897"/>
                        </a:moveTo>
                        <a:lnTo>
                          <a:pt x="626" y="568"/>
                        </a:lnTo>
                        <a:lnTo>
                          <a:pt x="1103" y="386"/>
                        </a:lnTo>
                        <a:lnTo>
                          <a:pt x="963" y="0"/>
                        </a:lnTo>
                        <a:lnTo>
                          <a:pt x="474" y="290"/>
                        </a:lnTo>
                        <a:lnTo>
                          <a:pt x="840" y="284"/>
                        </a:lnTo>
                        <a:lnTo>
                          <a:pt x="190" y="689"/>
                        </a:lnTo>
                        <a:lnTo>
                          <a:pt x="0" y="897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buFont typeface="Times New Roman" pitchFamily="16" charset="0"/>
                      <a:buNone/>
                      <a:defRPr/>
                    </a:pPr>
                    <a:endParaRPr lang="ru-RU">
                      <a:ea typeface="Microsoft YaHei" charset="-122"/>
                    </a:endParaRPr>
                  </a:p>
                </p:txBody>
              </p:sp>
            </p:grpSp>
            <p:grpSp>
              <p:nvGrpSpPr>
                <p:cNvPr id="3089" name="Group 73"/>
                <p:cNvGrpSpPr>
                  <a:grpSpLocks/>
                </p:cNvGrpSpPr>
                <p:nvPr/>
              </p:nvGrpSpPr>
              <p:grpSpPr bwMode="auto">
                <a:xfrm>
                  <a:off x="5044" y="211"/>
                  <a:ext cx="193" cy="644"/>
                  <a:chOff x="5044" y="211"/>
                  <a:chExt cx="193" cy="644"/>
                </a:xfrm>
              </p:grpSpPr>
              <p:sp>
                <p:nvSpPr>
                  <p:cNvPr id="3146" name="Freeform 74"/>
                  <p:cNvSpPr>
                    <a:spLocks noChangeArrowheads="1"/>
                  </p:cNvSpPr>
                  <p:nvPr/>
                </p:nvSpPr>
                <p:spPr bwMode="auto">
                  <a:xfrm>
                    <a:off x="5044" y="211"/>
                    <a:ext cx="193" cy="645"/>
                  </a:xfrm>
                  <a:custGeom>
                    <a:avLst/>
                    <a:gdLst/>
                    <a:ahLst/>
                    <a:cxnLst>
                      <a:cxn ang="0">
                        <a:pos x="38" y="597"/>
                      </a:cxn>
                      <a:cxn ang="0">
                        <a:pos x="0" y="1254"/>
                      </a:cxn>
                      <a:cxn ang="0">
                        <a:pos x="120" y="2208"/>
                      </a:cxn>
                      <a:cxn ang="0">
                        <a:pos x="353" y="2820"/>
                      </a:cxn>
                      <a:cxn ang="0">
                        <a:pos x="598" y="2846"/>
                      </a:cxn>
                      <a:cxn ang="0">
                        <a:pos x="821" y="2471"/>
                      </a:cxn>
                      <a:cxn ang="0">
                        <a:pos x="854" y="1648"/>
                      </a:cxn>
                      <a:cxn ang="0">
                        <a:pos x="742" y="765"/>
                      </a:cxn>
                      <a:cxn ang="0">
                        <a:pos x="600" y="235"/>
                      </a:cxn>
                      <a:cxn ang="0">
                        <a:pos x="396" y="0"/>
                      </a:cxn>
                      <a:cxn ang="0">
                        <a:pos x="174" y="67"/>
                      </a:cxn>
                      <a:cxn ang="0">
                        <a:pos x="77" y="372"/>
                      </a:cxn>
                      <a:cxn ang="0">
                        <a:pos x="303" y="185"/>
                      </a:cxn>
                      <a:cxn ang="0">
                        <a:pos x="504" y="585"/>
                      </a:cxn>
                      <a:cxn ang="0">
                        <a:pos x="661" y="1202"/>
                      </a:cxn>
                      <a:cxn ang="0">
                        <a:pos x="683" y="2130"/>
                      </a:cxn>
                      <a:cxn ang="0">
                        <a:pos x="519" y="2635"/>
                      </a:cxn>
                      <a:cxn ang="0">
                        <a:pos x="321" y="2433"/>
                      </a:cxn>
                      <a:cxn ang="0">
                        <a:pos x="137" y="1486"/>
                      </a:cxn>
                      <a:cxn ang="0">
                        <a:pos x="140" y="432"/>
                      </a:cxn>
                      <a:cxn ang="0">
                        <a:pos x="38" y="597"/>
                      </a:cxn>
                    </a:cxnLst>
                    <a:rect l="0" t="0" r="r" b="b"/>
                    <a:pathLst>
                      <a:path w="855" h="2847">
                        <a:moveTo>
                          <a:pt x="38" y="597"/>
                        </a:moveTo>
                        <a:lnTo>
                          <a:pt x="0" y="1254"/>
                        </a:lnTo>
                        <a:lnTo>
                          <a:pt x="120" y="2208"/>
                        </a:lnTo>
                        <a:lnTo>
                          <a:pt x="353" y="2820"/>
                        </a:lnTo>
                        <a:lnTo>
                          <a:pt x="598" y="2846"/>
                        </a:lnTo>
                        <a:lnTo>
                          <a:pt x="821" y="2471"/>
                        </a:lnTo>
                        <a:lnTo>
                          <a:pt x="854" y="1648"/>
                        </a:lnTo>
                        <a:lnTo>
                          <a:pt x="742" y="765"/>
                        </a:lnTo>
                        <a:lnTo>
                          <a:pt x="600" y="235"/>
                        </a:lnTo>
                        <a:lnTo>
                          <a:pt x="396" y="0"/>
                        </a:lnTo>
                        <a:lnTo>
                          <a:pt x="174" y="67"/>
                        </a:lnTo>
                        <a:lnTo>
                          <a:pt x="77" y="372"/>
                        </a:lnTo>
                        <a:lnTo>
                          <a:pt x="303" y="185"/>
                        </a:lnTo>
                        <a:lnTo>
                          <a:pt x="504" y="585"/>
                        </a:lnTo>
                        <a:lnTo>
                          <a:pt x="661" y="1202"/>
                        </a:lnTo>
                        <a:lnTo>
                          <a:pt x="683" y="2130"/>
                        </a:lnTo>
                        <a:lnTo>
                          <a:pt x="519" y="2635"/>
                        </a:lnTo>
                        <a:lnTo>
                          <a:pt x="321" y="2433"/>
                        </a:lnTo>
                        <a:lnTo>
                          <a:pt x="137" y="1486"/>
                        </a:lnTo>
                        <a:lnTo>
                          <a:pt x="140" y="432"/>
                        </a:lnTo>
                        <a:lnTo>
                          <a:pt x="38" y="597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buFont typeface="Times New Roman" pitchFamily="16" charset="0"/>
                      <a:buNone/>
                      <a:defRPr/>
                    </a:pPr>
                    <a:endParaRPr lang="ru-RU">
                      <a:ea typeface="Microsoft YaHei" charset="-122"/>
                    </a:endParaRPr>
                  </a:p>
                </p:txBody>
              </p:sp>
            </p:grpSp>
            <p:grpSp>
              <p:nvGrpSpPr>
                <p:cNvPr id="3090" name="Group 75"/>
                <p:cNvGrpSpPr>
                  <a:grpSpLocks/>
                </p:cNvGrpSpPr>
                <p:nvPr/>
              </p:nvGrpSpPr>
              <p:grpSpPr bwMode="auto">
                <a:xfrm>
                  <a:off x="4901" y="-35"/>
                  <a:ext cx="215" cy="1322"/>
                  <a:chOff x="4901" y="-35"/>
                  <a:chExt cx="215" cy="1322"/>
                </a:xfrm>
              </p:grpSpPr>
              <p:sp>
                <p:nvSpPr>
                  <p:cNvPr id="3148" name="Freeform 76"/>
                  <p:cNvSpPr>
                    <a:spLocks noChangeArrowheads="1"/>
                  </p:cNvSpPr>
                  <p:nvPr/>
                </p:nvSpPr>
                <p:spPr bwMode="auto">
                  <a:xfrm>
                    <a:off x="4901" y="-35"/>
                    <a:ext cx="215" cy="1323"/>
                  </a:xfrm>
                  <a:custGeom>
                    <a:avLst/>
                    <a:gdLst/>
                    <a:ahLst/>
                    <a:cxnLst>
                      <a:cxn ang="0">
                        <a:pos x="0" y="45"/>
                      </a:cxn>
                      <a:cxn ang="0">
                        <a:pos x="798" y="5836"/>
                      </a:cxn>
                      <a:cxn ang="0">
                        <a:pos x="951" y="5439"/>
                      </a:cxn>
                      <a:cxn ang="0">
                        <a:pos x="158" y="0"/>
                      </a:cxn>
                      <a:cxn ang="0">
                        <a:pos x="0" y="45"/>
                      </a:cxn>
                    </a:cxnLst>
                    <a:rect l="0" t="0" r="r" b="b"/>
                    <a:pathLst>
                      <a:path w="952" h="5837">
                        <a:moveTo>
                          <a:pt x="0" y="45"/>
                        </a:moveTo>
                        <a:lnTo>
                          <a:pt x="798" y="5836"/>
                        </a:lnTo>
                        <a:lnTo>
                          <a:pt x="951" y="5439"/>
                        </a:lnTo>
                        <a:lnTo>
                          <a:pt x="158" y="0"/>
                        </a:lnTo>
                        <a:lnTo>
                          <a:pt x="0" y="45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buFont typeface="Times New Roman" pitchFamily="16" charset="0"/>
                      <a:buNone/>
                      <a:defRPr/>
                    </a:pPr>
                    <a:endParaRPr lang="ru-RU">
                      <a:ea typeface="Microsoft YaHei" charset="-122"/>
                    </a:endParaRPr>
                  </a:p>
                </p:txBody>
              </p:sp>
            </p:grpSp>
            <p:grpSp>
              <p:nvGrpSpPr>
                <p:cNvPr id="3091" name="Group 77"/>
                <p:cNvGrpSpPr>
                  <a:grpSpLocks/>
                </p:cNvGrpSpPr>
                <p:nvPr/>
              </p:nvGrpSpPr>
              <p:grpSpPr bwMode="auto">
                <a:xfrm>
                  <a:off x="4994" y="-261"/>
                  <a:ext cx="538" cy="1885"/>
                  <a:chOff x="4994" y="-261"/>
                  <a:chExt cx="538" cy="1885"/>
                </a:xfrm>
              </p:grpSpPr>
              <p:sp>
                <p:nvSpPr>
                  <p:cNvPr id="3150" name="Freeform 78"/>
                  <p:cNvSpPr>
                    <a:spLocks noChangeArrowheads="1"/>
                  </p:cNvSpPr>
                  <p:nvPr/>
                </p:nvSpPr>
                <p:spPr bwMode="auto">
                  <a:xfrm>
                    <a:off x="4994" y="-261"/>
                    <a:ext cx="539" cy="1885"/>
                  </a:xfrm>
                  <a:custGeom>
                    <a:avLst/>
                    <a:gdLst/>
                    <a:ahLst/>
                    <a:cxnLst>
                      <a:cxn ang="0">
                        <a:pos x="873" y="7345"/>
                      </a:cxn>
                      <a:cxn ang="0">
                        <a:pos x="1244" y="6824"/>
                      </a:cxn>
                      <a:cxn ang="0">
                        <a:pos x="2021" y="6269"/>
                      </a:cxn>
                      <a:cxn ang="0">
                        <a:pos x="1590" y="6319"/>
                      </a:cxn>
                      <a:cxn ang="0">
                        <a:pos x="1039" y="6742"/>
                      </a:cxn>
                      <a:cxn ang="0">
                        <a:pos x="1408" y="6299"/>
                      </a:cxn>
                      <a:cxn ang="0">
                        <a:pos x="2043" y="5863"/>
                      </a:cxn>
                      <a:cxn ang="0">
                        <a:pos x="1257" y="245"/>
                      </a:cxn>
                      <a:cxn ang="0">
                        <a:pos x="540" y="456"/>
                      </a:cxn>
                      <a:cxn ang="0">
                        <a:pos x="0" y="771"/>
                      </a:cxn>
                      <a:cxn ang="0">
                        <a:pos x="594" y="193"/>
                      </a:cxn>
                      <a:cxn ang="0">
                        <a:pos x="1457" y="0"/>
                      </a:cxn>
                      <a:cxn ang="0">
                        <a:pos x="2379" y="6513"/>
                      </a:cxn>
                      <a:cxn ang="0">
                        <a:pos x="2111" y="7246"/>
                      </a:cxn>
                      <a:cxn ang="0">
                        <a:pos x="2098" y="8240"/>
                      </a:cxn>
                      <a:cxn ang="0">
                        <a:pos x="1827" y="8316"/>
                      </a:cxn>
                      <a:cxn ang="0">
                        <a:pos x="1948" y="8058"/>
                      </a:cxn>
                      <a:cxn ang="0">
                        <a:pos x="1941" y="7398"/>
                      </a:cxn>
                      <a:cxn ang="0">
                        <a:pos x="1524" y="7647"/>
                      </a:cxn>
                      <a:cxn ang="0">
                        <a:pos x="1397" y="7552"/>
                      </a:cxn>
                      <a:cxn ang="0">
                        <a:pos x="1872" y="7252"/>
                      </a:cxn>
                      <a:cxn ang="0">
                        <a:pos x="1726" y="7142"/>
                      </a:cxn>
                      <a:cxn ang="0">
                        <a:pos x="2018" y="6848"/>
                      </a:cxn>
                      <a:cxn ang="0">
                        <a:pos x="1608" y="7008"/>
                      </a:cxn>
                      <a:cxn ang="0">
                        <a:pos x="1844" y="6649"/>
                      </a:cxn>
                      <a:cxn ang="0">
                        <a:pos x="873" y="7345"/>
                      </a:cxn>
                    </a:cxnLst>
                    <a:rect l="0" t="0" r="r" b="b"/>
                    <a:pathLst>
                      <a:path w="2380" h="8317">
                        <a:moveTo>
                          <a:pt x="873" y="7345"/>
                        </a:moveTo>
                        <a:lnTo>
                          <a:pt x="1244" y="6824"/>
                        </a:lnTo>
                        <a:lnTo>
                          <a:pt x="2021" y="6269"/>
                        </a:lnTo>
                        <a:lnTo>
                          <a:pt x="1590" y="6319"/>
                        </a:lnTo>
                        <a:lnTo>
                          <a:pt x="1039" y="6742"/>
                        </a:lnTo>
                        <a:lnTo>
                          <a:pt x="1408" y="6299"/>
                        </a:lnTo>
                        <a:lnTo>
                          <a:pt x="2043" y="5863"/>
                        </a:lnTo>
                        <a:lnTo>
                          <a:pt x="1257" y="245"/>
                        </a:lnTo>
                        <a:lnTo>
                          <a:pt x="540" y="456"/>
                        </a:lnTo>
                        <a:lnTo>
                          <a:pt x="0" y="771"/>
                        </a:lnTo>
                        <a:lnTo>
                          <a:pt x="594" y="193"/>
                        </a:lnTo>
                        <a:lnTo>
                          <a:pt x="1457" y="0"/>
                        </a:lnTo>
                        <a:lnTo>
                          <a:pt x="2379" y="6513"/>
                        </a:lnTo>
                        <a:lnTo>
                          <a:pt x="2111" y="7246"/>
                        </a:lnTo>
                        <a:lnTo>
                          <a:pt x="2098" y="8240"/>
                        </a:lnTo>
                        <a:lnTo>
                          <a:pt x="1827" y="8316"/>
                        </a:lnTo>
                        <a:lnTo>
                          <a:pt x="1948" y="8058"/>
                        </a:lnTo>
                        <a:lnTo>
                          <a:pt x="1941" y="7398"/>
                        </a:lnTo>
                        <a:lnTo>
                          <a:pt x="1524" y="7647"/>
                        </a:lnTo>
                        <a:lnTo>
                          <a:pt x="1397" y="7552"/>
                        </a:lnTo>
                        <a:lnTo>
                          <a:pt x="1872" y="7252"/>
                        </a:lnTo>
                        <a:lnTo>
                          <a:pt x="1726" y="7142"/>
                        </a:lnTo>
                        <a:lnTo>
                          <a:pt x="2018" y="6848"/>
                        </a:lnTo>
                        <a:lnTo>
                          <a:pt x="1608" y="7008"/>
                        </a:lnTo>
                        <a:lnTo>
                          <a:pt x="1844" y="6649"/>
                        </a:lnTo>
                        <a:lnTo>
                          <a:pt x="873" y="7345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buFont typeface="Times New Roman" pitchFamily="16" charset="0"/>
                      <a:buNone/>
                      <a:defRPr/>
                    </a:pPr>
                    <a:endParaRPr lang="ru-RU">
                      <a:ea typeface="Microsoft YaHei" charset="-122"/>
                    </a:endParaRPr>
                  </a:p>
                </p:txBody>
              </p:sp>
            </p:grpSp>
            <p:grpSp>
              <p:nvGrpSpPr>
                <p:cNvPr id="3092" name="Group 79"/>
                <p:cNvGrpSpPr>
                  <a:grpSpLocks/>
                </p:cNvGrpSpPr>
                <p:nvPr/>
              </p:nvGrpSpPr>
              <p:grpSpPr bwMode="auto">
                <a:xfrm>
                  <a:off x="5379" y="856"/>
                  <a:ext cx="278" cy="211"/>
                  <a:chOff x="5379" y="856"/>
                  <a:chExt cx="278" cy="211"/>
                </a:xfrm>
              </p:grpSpPr>
              <p:sp>
                <p:nvSpPr>
                  <p:cNvPr id="3152" name="Freeform 80"/>
                  <p:cNvSpPr>
                    <a:spLocks noChangeArrowheads="1"/>
                  </p:cNvSpPr>
                  <p:nvPr/>
                </p:nvSpPr>
                <p:spPr bwMode="auto">
                  <a:xfrm>
                    <a:off x="5379" y="856"/>
                    <a:ext cx="279" cy="212"/>
                  </a:xfrm>
                  <a:custGeom>
                    <a:avLst/>
                    <a:gdLst/>
                    <a:ahLst/>
                    <a:cxnLst>
                      <a:cxn ang="0">
                        <a:pos x="71" y="937"/>
                      </a:cxn>
                      <a:cxn ang="0">
                        <a:pos x="431" y="530"/>
                      </a:cxn>
                      <a:cxn ang="0">
                        <a:pos x="1232" y="111"/>
                      </a:cxn>
                      <a:cxn ang="0">
                        <a:pos x="1206" y="0"/>
                      </a:cxn>
                      <a:cxn ang="0">
                        <a:pos x="687" y="212"/>
                      </a:cxn>
                      <a:cxn ang="0">
                        <a:pos x="0" y="815"/>
                      </a:cxn>
                      <a:cxn ang="0">
                        <a:pos x="71" y="937"/>
                      </a:cxn>
                    </a:cxnLst>
                    <a:rect l="0" t="0" r="r" b="b"/>
                    <a:pathLst>
                      <a:path w="1233" h="938">
                        <a:moveTo>
                          <a:pt x="71" y="937"/>
                        </a:moveTo>
                        <a:lnTo>
                          <a:pt x="431" y="530"/>
                        </a:lnTo>
                        <a:lnTo>
                          <a:pt x="1232" y="111"/>
                        </a:lnTo>
                        <a:lnTo>
                          <a:pt x="1206" y="0"/>
                        </a:lnTo>
                        <a:lnTo>
                          <a:pt x="687" y="212"/>
                        </a:lnTo>
                        <a:lnTo>
                          <a:pt x="0" y="815"/>
                        </a:lnTo>
                        <a:lnTo>
                          <a:pt x="71" y="937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buFont typeface="Times New Roman" pitchFamily="16" charset="0"/>
                      <a:buNone/>
                      <a:defRPr/>
                    </a:pPr>
                    <a:endParaRPr lang="ru-RU">
                      <a:ea typeface="Microsoft YaHei" charset="-122"/>
                    </a:endParaRPr>
                  </a:p>
                </p:txBody>
              </p:sp>
            </p:grpSp>
            <p:grpSp>
              <p:nvGrpSpPr>
                <p:cNvPr id="3093" name="Group 81"/>
                <p:cNvGrpSpPr>
                  <a:grpSpLocks/>
                </p:cNvGrpSpPr>
                <p:nvPr/>
              </p:nvGrpSpPr>
              <p:grpSpPr bwMode="auto">
                <a:xfrm>
                  <a:off x="5291" y="764"/>
                  <a:ext cx="285" cy="228"/>
                  <a:chOff x="5291" y="764"/>
                  <a:chExt cx="285" cy="228"/>
                </a:xfrm>
              </p:grpSpPr>
              <p:sp>
                <p:nvSpPr>
                  <p:cNvPr id="3154" name="Freeform 82"/>
                  <p:cNvSpPr>
                    <a:spLocks noChangeArrowheads="1"/>
                  </p:cNvSpPr>
                  <p:nvPr/>
                </p:nvSpPr>
                <p:spPr bwMode="auto">
                  <a:xfrm>
                    <a:off x="5291" y="764"/>
                    <a:ext cx="285" cy="228"/>
                  </a:xfrm>
                  <a:custGeom>
                    <a:avLst/>
                    <a:gdLst/>
                    <a:ahLst/>
                    <a:cxnLst>
                      <a:cxn ang="0">
                        <a:pos x="12" y="1009"/>
                      </a:cxn>
                      <a:cxn ang="0">
                        <a:pos x="541" y="497"/>
                      </a:cxn>
                      <a:cxn ang="0">
                        <a:pos x="1260" y="240"/>
                      </a:cxn>
                      <a:cxn ang="0">
                        <a:pos x="1220" y="0"/>
                      </a:cxn>
                      <a:cxn ang="0">
                        <a:pos x="600" y="326"/>
                      </a:cxn>
                      <a:cxn ang="0">
                        <a:pos x="0" y="813"/>
                      </a:cxn>
                      <a:cxn ang="0">
                        <a:pos x="12" y="1009"/>
                      </a:cxn>
                    </a:cxnLst>
                    <a:rect l="0" t="0" r="r" b="b"/>
                    <a:pathLst>
                      <a:path w="1261" h="1010">
                        <a:moveTo>
                          <a:pt x="12" y="1009"/>
                        </a:moveTo>
                        <a:lnTo>
                          <a:pt x="541" y="497"/>
                        </a:lnTo>
                        <a:lnTo>
                          <a:pt x="1260" y="240"/>
                        </a:lnTo>
                        <a:lnTo>
                          <a:pt x="1220" y="0"/>
                        </a:lnTo>
                        <a:lnTo>
                          <a:pt x="600" y="326"/>
                        </a:lnTo>
                        <a:lnTo>
                          <a:pt x="0" y="813"/>
                        </a:lnTo>
                        <a:lnTo>
                          <a:pt x="12" y="1009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buFont typeface="Times New Roman" pitchFamily="16" charset="0"/>
                      <a:buNone/>
                      <a:defRPr/>
                    </a:pPr>
                    <a:endParaRPr lang="ru-RU">
                      <a:ea typeface="Microsoft YaHei" charset="-122"/>
                    </a:endParaRPr>
                  </a:p>
                </p:txBody>
              </p:sp>
            </p:grpSp>
            <p:grpSp>
              <p:nvGrpSpPr>
                <p:cNvPr id="3094" name="Group 83"/>
                <p:cNvGrpSpPr>
                  <a:grpSpLocks/>
                </p:cNvGrpSpPr>
                <p:nvPr/>
              </p:nvGrpSpPr>
              <p:grpSpPr bwMode="auto">
                <a:xfrm>
                  <a:off x="4769" y="149"/>
                  <a:ext cx="295" cy="224"/>
                  <a:chOff x="4769" y="149"/>
                  <a:chExt cx="295" cy="224"/>
                </a:xfrm>
              </p:grpSpPr>
              <p:sp>
                <p:nvSpPr>
                  <p:cNvPr id="3156" name="Freeform 84"/>
                  <p:cNvSpPr>
                    <a:spLocks noChangeArrowheads="1"/>
                  </p:cNvSpPr>
                  <p:nvPr/>
                </p:nvSpPr>
                <p:spPr bwMode="auto">
                  <a:xfrm>
                    <a:off x="4769" y="149"/>
                    <a:ext cx="295" cy="224"/>
                  </a:xfrm>
                  <a:custGeom>
                    <a:avLst/>
                    <a:gdLst/>
                    <a:ahLst/>
                    <a:cxnLst>
                      <a:cxn ang="0">
                        <a:pos x="33" y="991"/>
                      </a:cxn>
                      <a:cxn ang="0">
                        <a:pos x="519" y="512"/>
                      </a:cxn>
                      <a:cxn ang="0">
                        <a:pos x="1305" y="212"/>
                      </a:cxn>
                      <a:cxn ang="0">
                        <a:pos x="1265" y="0"/>
                      </a:cxn>
                      <a:cxn ang="0">
                        <a:pos x="551" y="327"/>
                      </a:cxn>
                      <a:cxn ang="0">
                        <a:pos x="0" y="822"/>
                      </a:cxn>
                      <a:cxn ang="0">
                        <a:pos x="33" y="991"/>
                      </a:cxn>
                    </a:cxnLst>
                    <a:rect l="0" t="0" r="r" b="b"/>
                    <a:pathLst>
                      <a:path w="1306" h="992">
                        <a:moveTo>
                          <a:pt x="33" y="991"/>
                        </a:moveTo>
                        <a:lnTo>
                          <a:pt x="519" y="512"/>
                        </a:lnTo>
                        <a:lnTo>
                          <a:pt x="1305" y="212"/>
                        </a:lnTo>
                        <a:lnTo>
                          <a:pt x="1265" y="0"/>
                        </a:lnTo>
                        <a:lnTo>
                          <a:pt x="551" y="327"/>
                        </a:lnTo>
                        <a:lnTo>
                          <a:pt x="0" y="822"/>
                        </a:lnTo>
                        <a:lnTo>
                          <a:pt x="33" y="991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buFont typeface="Times New Roman" pitchFamily="16" charset="0"/>
                      <a:buNone/>
                      <a:defRPr/>
                    </a:pPr>
                    <a:endParaRPr lang="ru-RU">
                      <a:ea typeface="Microsoft YaHei" charset="-122"/>
                    </a:endParaRPr>
                  </a:p>
                </p:txBody>
              </p:sp>
            </p:grpSp>
            <p:grpSp>
              <p:nvGrpSpPr>
                <p:cNvPr id="3095" name="Group 85"/>
                <p:cNvGrpSpPr>
                  <a:grpSpLocks/>
                </p:cNvGrpSpPr>
                <p:nvPr/>
              </p:nvGrpSpPr>
              <p:grpSpPr bwMode="auto">
                <a:xfrm>
                  <a:off x="4701" y="74"/>
                  <a:ext cx="295" cy="224"/>
                  <a:chOff x="4701" y="74"/>
                  <a:chExt cx="295" cy="224"/>
                </a:xfrm>
              </p:grpSpPr>
              <p:sp>
                <p:nvSpPr>
                  <p:cNvPr id="3158" name="Freeform 86"/>
                  <p:cNvSpPr>
                    <a:spLocks noChangeArrowheads="1"/>
                  </p:cNvSpPr>
                  <p:nvPr/>
                </p:nvSpPr>
                <p:spPr bwMode="auto">
                  <a:xfrm>
                    <a:off x="4701" y="74"/>
                    <a:ext cx="296" cy="224"/>
                  </a:xfrm>
                  <a:custGeom>
                    <a:avLst/>
                    <a:gdLst/>
                    <a:ahLst/>
                    <a:cxnLst>
                      <a:cxn ang="0">
                        <a:pos x="61" y="993"/>
                      </a:cxn>
                      <a:cxn ang="0">
                        <a:pos x="467" y="572"/>
                      </a:cxn>
                      <a:cxn ang="0">
                        <a:pos x="1307" y="153"/>
                      </a:cxn>
                      <a:cxn ang="0">
                        <a:pos x="1261" y="0"/>
                      </a:cxn>
                      <a:cxn ang="0">
                        <a:pos x="409" y="437"/>
                      </a:cxn>
                      <a:cxn ang="0">
                        <a:pos x="0" y="834"/>
                      </a:cxn>
                      <a:cxn ang="0">
                        <a:pos x="61" y="993"/>
                      </a:cxn>
                    </a:cxnLst>
                    <a:rect l="0" t="0" r="r" b="b"/>
                    <a:pathLst>
                      <a:path w="1308" h="994">
                        <a:moveTo>
                          <a:pt x="61" y="993"/>
                        </a:moveTo>
                        <a:lnTo>
                          <a:pt x="467" y="572"/>
                        </a:lnTo>
                        <a:lnTo>
                          <a:pt x="1307" y="153"/>
                        </a:lnTo>
                        <a:lnTo>
                          <a:pt x="1261" y="0"/>
                        </a:lnTo>
                        <a:lnTo>
                          <a:pt x="409" y="437"/>
                        </a:lnTo>
                        <a:lnTo>
                          <a:pt x="0" y="834"/>
                        </a:lnTo>
                        <a:lnTo>
                          <a:pt x="61" y="993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buFont typeface="Times New Roman" pitchFamily="16" charset="0"/>
                      <a:buNone/>
                      <a:defRPr/>
                    </a:pPr>
                    <a:endParaRPr lang="ru-RU">
                      <a:ea typeface="Microsoft YaHei" charset="-122"/>
                    </a:endParaRPr>
                  </a:p>
                </p:txBody>
              </p:sp>
            </p:grpSp>
          </p:grpSp>
        </p:grpSp>
        <p:cxnSp>
          <p:nvCxnSpPr>
            <p:cNvPr id="3085" name="AutoShape 87"/>
            <p:cNvCxnSpPr>
              <a:cxnSpLocks noChangeShapeType="1"/>
            </p:cNvCxnSpPr>
            <p:nvPr/>
          </p:nvCxnSpPr>
          <p:spPr bwMode="auto">
            <a:xfrm rot="16200000" flipH="1">
              <a:off x="4843" y="111"/>
              <a:ext cx="95" cy="41"/>
            </a:xfrm>
            <a:prstGeom prst="bentConnector3">
              <a:avLst>
                <a:gd name="adj1" fmla="val 50116"/>
              </a:avLst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</p:cxnSp>
      </p:grpSp>
      <p:sp>
        <p:nvSpPr>
          <p:cNvPr id="3082" name="Rectangle 8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83" name="Rectangle 8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1234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Arial" charset="0"/>
          <a:cs typeface="Arial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Arial" charset="0"/>
          <a:cs typeface="Arial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Arial" charset="0"/>
          <a:cs typeface="Arial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260350"/>
            <a:ext cx="2571750" cy="3714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4099" name="Group 10"/>
          <p:cNvGrpSpPr>
            <a:grpSpLocks/>
          </p:cNvGrpSpPr>
          <p:nvPr/>
        </p:nvGrpSpPr>
        <p:grpSpPr bwMode="auto">
          <a:xfrm>
            <a:off x="714375" y="2420938"/>
            <a:ext cx="5927725" cy="2014537"/>
            <a:chOff x="450" y="1525"/>
            <a:chExt cx="3734" cy="1269"/>
          </a:xfrm>
        </p:grpSpPr>
        <p:sp>
          <p:nvSpPr>
            <p:cNvPr id="4100" name="AutoShape 11"/>
            <p:cNvSpPr>
              <a:spLocks noChangeArrowheads="1"/>
            </p:cNvSpPr>
            <p:nvPr/>
          </p:nvSpPr>
          <p:spPr bwMode="auto">
            <a:xfrm>
              <a:off x="450" y="1935"/>
              <a:ext cx="3734" cy="755"/>
            </a:xfrm>
            <a:prstGeom prst="roundRect">
              <a:avLst>
                <a:gd name="adj" fmla="val 13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1" name="Text Box 12"/>
            <p:cNvSpPr txBox="1">
              <a:spLocks noChangeArrowheads="1"/>
            </p:cNvSpPr>
            <p:nvPr/>
          </p:nvSpPr>
          <p:spPr bwMode="auto">
            <a:xfrm>
              <a:off x="450" y="1525"/>
              <a:ext cx="3734" cy="12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</a:pPr>
              <a:r>
                <a:rPr lang="uk-UA" sz="3600" dirty="0" smtClean="0">
                  <a:solidFill>
                    <a:srgbClr val="000000"/>
                  </a:solidFill>
                  <a:latin typeface="Comic Sans MS" pitchFamily="66" charset="0"/>
                </a:rPr>
                <a:t>Стандарт освіти</a:t>
              </a:r>
              <a:endParaRPr lang="en-US" sz="3600" dirty="0" smtClean="0">
                <a:solidFill>
                  <a:srgbClr val="000000"/>
                </a:solidFill>
                <a:latin typeface="Comic Sans MS" pitchFamily="66" charset="0"/>
              </a:endParaRPr>
            </a:p>
            <a:p>
              <a:pPr algn="ctr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</a:pPr>
              <a:r>
                <a:rPr lang="uk-UA" sz="3600" dirty="0" smtClean="0">
                  <a:solidFill>
                    <a:srgbClr val="000000"/>
                  </a:solidFill>
                  <a:latin typeface="Comic Sans MS" pitchFamily="66" charset="0"/>
                </a:rPr>
                <a:t>Навчальні матеріали</a:t>
              </a:r>
            </a:p>
            <a:p>
              <a:pPr algn="ctr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</a:pPr>
              <a:r>
                <a:rPr lang="uk-UA" sz="3600" dirty="0" smtClean="0">
                  <a:solidFill>
                    <a:srgbClr val="000000"/>
                  </a:solidFill>
                  <a:latin typeface="Comic Sans MS" pitchFamily="66" charset="0"/>
                </a:rPr>
                <a:t>Як працювати?</a:t>
              </a:r>
              <a:endParaRPr lang="uk-UA" sz="3600" dirty="0">
                <a:solidFill>
                  <a:srgbClr val="000000"/>
                </a:solidFill>
                <a:latin typeface="Comic Sans MS" pitchFamily="66" charset="0"/>
              </a:endParaRPr>
            </a:p>
            <a:p>
              <a:pPr algn="ctr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</a:pPr>
              <a:r>
                <a:rPr lang="uk-UA" sz="3600" dirty="0">
                  <a:solidFill>
                    <a:srgbClr val="000000"/>
                  </a:solidFill>
                  <a:latin typeface="Comic Sans MS" pitchFamily="66" charset="0"/>
                </a:rPr>
                <a:t> </a:t>
              </a:r>
              <a:endParaRPr lang="en-US" sz="3600" dirty="0" smtClean="0">
                <a:solidFill>
                  <a:srgbClr val="000000"/>
                </a:solidFill>
                <a:latin typeface="Comic Sans MS" pitchFamily="66" charset="0"/>
              </a:endParaRPr>
            </a:p>
            <a:p>
              <a:pPr algn="ctr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</a:pPr>
              <a:endParaRPr lang="uk-UA" sz="36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72816"/>
            <a:ext cx="7821322" cy="4643413"/>
          </a:xfrm>
        </p:spPr>
        <p:txBody>
          <a:bodyPr lIns="90000" tIns="45000" rIns="90000" bIns="45000"/>
          <a:lstStyle/>
          <a:p>
            <a:pPr indent="-341313" eaLnBrk="1">
              <a:lnSpc>
                <a:spcPct val="100000"/>
              </a:lnSpc>
              <a:spcBef>
                <a:spcPts val="638"/>
              </a:spcBef>
              <a:buSzPct val="45000"/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dirty="0" smtClean="0"/>
              <a:t>1. </a:t>
            </a:r>
            <a:r>
              <a:rPr lang="ru-RU" sz="2400" dirty="0" err="1" smtClean="0"/>
              <a:t>Визначають</a:t>
            </a:r>
            <a:r>
              <a:rPr lang="ru-RU" sz="2400" dirty="0" smtClean="0"/>
              <a:t> мету та </a:t>
            </a:r>
            <a:r>
              <a:rPr lang="ru-RU" sz="2400" dirty="0" err="1" smtClean="0"/>
              <a:t>завданння</a:t>
            </a:r>
            <a:r>
              <a:rPr lang="ru-RU" sz="2400" dirty="0" smtClean="0"/>
              <a:t>; </a:t>
            </a:r>
          </a:p>
          <a:p>
            <a:pPr indent="-341313" eaLnBrk="1">
              <a:lnSpc>
                <a:spcPct val="100000"/>
              </a:lnSpc>
              <a:spcBef>
                <a:spcPts val="638"/>
              </a:spcBef>
              <a:buSzPct val="45000"/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dirty="0" smtClean="0"/>
              <a:t>2. </a:t>
            </a:r>
            <a:r>
              <a:rPr lang="ru-RU" sz="2400" dirty="0" err="1" smtClean="0"/>
              <a:t>Дають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вибір</a:t>
            </a:r>
            <a:r>
              <a:rPr lang="ru-RU" sz="2400" dirty="0" smtClean="0"/>
              <a:t> форм та </a:t>
            </a:r>
            <a:r>
              <a:rPr lang="ru-RU" sz="2400" dirty="0" err="1" smtClean="0"/>
              <a:t>методів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реалізації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навчального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матеріалу</a:t>
            </a:r>
            <a:r>
              <a:rPr lang="ru-RU" sz="2400" dirty="0" smtClean="0"/>
              <a:t>;</a:t>
            </a:r>
          </a:p>
          <a:p>
            <a:pPr indent="-341313" eaLnBrk="1">
              <a:lnSpc>
                <a:spcPct val="100000"/>
              </a:lnSpc>
              <a:spcBef>
                <a:spcPts val="638"/>
              </a:spcBef>
              <a:buSzPct val="45000"/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dirty="0" smtClean="0"/>
              <a:t>3. 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підбір</a:t>
            </a:r>
            <a:r>
              <a:rPr lang="ru-RU" sz="2400" dirty="0" smtClean="0"/>
              <a:t> дидактичного </a:t>
            </a:r>
            <a:r>
              <a:rPr lang="ru-RU" sz="2400" dirty="0" err="1" smtClean="0"/>
              <a:t>матеріалу</a:t>
            </a:r>
            <a:r>
              <a:rPr lang="ru-RU" sz="2400" dirty="0" smtClean="0"/>
              <a:t>;</a:t>
            </a:r>
          </a:p>
          <a:p>
            <a:pPr indent="-341313" eaLnBrk="1">
              <a:lnSpc>
                <a:spcPct val="100000"/>
              </a:lnSpc>
              <a:spcBef>
                <a:spcPts val="638"/>
              </a:spcBef>
              <a:buSzPct val="45000"/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dirty="0" smtClean="0"/>
              <a:t>4. </a:t>
            </a:r>
            <a:r>
              <a:rPr lang="ru-RU" sz="2400" dirty="0" err="1" smtClean="0"/>
              <a:t>Передбачают</a:t>
            </a:r>
            <a:r>
              <a:rPr lang="uk-UA" sz="2400" dirty="0" smtClean="0"/>
              <a:t>ь</a:t>
            </a:r>
            <a:r>
              <a:rPr lang="ru-RU" sz="2400" dirty="0" smtClean="0"/>
              <a:t> “</a:t>
            </a:r>
            <a:r>
              <a:rPr lang="ru-RU" sz="2400" dirty="0" err="1" smtClean="0"/>
              <a:t>Конструювання</a:t>
            </a:r>
            <a:r>
              <a:rPr lang="ru-RU" sz="2400" dirty="0" smtClean="0"/>
              <a:t>” (</a:t>
            </a:r>
            <a:r>
              <a:rPr lang="ru-RU" sz="2400" dirty="0" err="1" smtClean="0"/>
              <a:t>заняття</a:t>
            </a:r>
            <a:r>
              <a:rPr lang="ru-RU" sz="2400" dirty="0" smtClean="0"/>
              <a:t>); </a:t>
            </a:r>
          </a:p>
          <a:p>
            <a:pPr indent="-341313" eaLnBrk="1">
              <a:lnSpc>
                <a:spcPct val="100000"/>
              </a:lnSpc>
              <a:spcBef>
                <a:spcPts val="638"/>
              </a:spcBef>
              <a:buSzPct val="45000"/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dirty="0" smtClean="0"/>
              <a:t>5. </a:t>
            </a:r>
            <a:r>
              <a:rPr lang="ru-RU" sz="2400" dirty="0" err="1" smtClean="0"/>
              <a:t>Визначають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розподіл</a:t>
            </a:r>
            <a:r>
              <a:rPr lang="ru-RU" sz="2400" dirty="0" smtClean="0"/>
              <a:t> часу.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0254" y="4365104"/>
            <a:ext cx="2243746" cy="17859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1" y="273050"/>
            <a:ext cx="7139136" cy="1143000"/>
          </a:xfrm>
        </p:spPr>
        <p:txBody>
          <a:bodyPr/>
          <a:lstStyle/>
          <a:p>
            <a:r>
              <a:rPr lang="uk-UA" sz="2800" dirty="0" smtClean="0"/>
              <a:t>Навчальні матеріали допомагають підготувати інтегроване заняття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869160"/>
            <a:ext cx="2446877" cy="162401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244998" y="1340768"/>
            <a:ext cx="4399010" cy="3414866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uk-UA" sz="2400" dirty="0">
                <a:solidFill>
                  <a:srgbClr val="000000"/>
                </a:solidFill>
                <a:latin typeface="Comic Sans MS" pitchFamily="66" charset="0"/>
              </a:rPr>
              <a:t>Навчання організовується таким чином, щоб діти, експериментуючи, спостерігаючи, спілкуючись, помиляючись, самі приходили до необхідних висновків, відкривали закони, правила, формули.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468287" y="260350"/>
            <a:ext cx="8207426" cy="86518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uk-UA" sz="3600" b="1" u="sng">
                <a:solidFill>
                  <a:srgbClr val="000000"/>
                </a:solidFill>
                <a:latin typeface="Comic Sans MS" pitchFamily="66" charset="0"/>
              </a:rPr>
              <a:t>Навчаємо через інтерес, через діяльність та спілкування</a:t>
            </a:r>
            <a:r>
              <a:rPr lang="uk-UA" sz="2800" u="sng">
                <a:solidFill>
                  <a:srgbClr val="000000"/>
                </a:solidFill>
                <a:latin typeface="Comic Sans MS" pitchFamily="66" charset="0"/>
              </a:rPr>
              <a:t/>
            </a:r>
            <a:br>
              <a:rPr lang="uk-UA" sz="2800" u="sng">
                <a:solidFill>
                  <a:srgbClr val="000000"/>
                </a:solidFill>
                <a:latin typeface="Comic Sans MS" pitchFamily="66" charset="0"/>
              </a:rPr>
            </a:br>
            <a:endParaRPr lang="uk-UA" sz="2800" u="sng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4932040" y="1574551"/>
            <a:ext cx="3456384" cy="2029871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wrap="square" lIns="90000" tIns="45000" rIns="90000" bIns="45000" anchor="ctr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457200" algn="l"/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uk-UA" b="1" dirty="0">
                <a:solidFill>
                  <a:srgbClr val="000000"/>
                </a:solidFill>
                <a:latin typeface="Comic Sans MS" pitchFamily="66" charset="0"/>
              </a:rPr>
              <a:t>Учень засвоює: </a:t>
            </a:r>
          </a:p>
          <a:p>
            <a:pPr algn="ctr" hangingPunct="1">
              <a:lnSpc>
                <a:spcPct val="100000"/>
              </a:lnSpc>
              <a:tabLst>
                <a:tab pos="457200" algn="l"/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uk-UA" b="1" dirty="0">
                <a:solidFill>
                  <a:srgbClr val="000000"/>
                </a:solidFill>
                <a:latin typeface="Comic Sans MS" pitchFamily="66" charset="0"/>
              </a:rPr>
              <a:t>90% </a:t>
            </a:r>
            <a:r>
              <a:rPr lang="uk-UA" dirty="0">
                <a:solidFill>
                  <a:srgbClr val="000000"/>
                </a:solidFill>
                <a:latin typeface="Comic Sans MS" pitchFamily="66" charset="0"/>
              </a:rPr>
              <a:t>інформації, коли вчить іншу дитину</a:t>
            </a:r>
          </a:p>
          <a:p>
            <a:pPr algn="ctr" hangingPunct="1">
              <a:lnSpc>
                <a:spcPct val="100000"/>
              </a:lnSpc>
              <a:tabLst>
                <a:tab pos="457200" algn="l"/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uk-UA" b="1" dirty="0">
                <a:solidFill>
                  <a:srgbClr val="000000"/>
                </a:solidFill>
                <a:latin typeface="Comic Sans MS" pitchFamily="66" charset="0"/>
              </a:rPr>
              <a:t>75% </a:t>
            </a:r>
            <a:r>
              <a:rPr lang="uk-UA" dirty="0">
                <a:solidFill>
                  <a:srgbClr val="000000"/>
                </a:solidFill>
                <a:latin typeface="Comic Sans MS" pitchFamily="66" charset="0"/>
              </a:rPr>
              <a:t>інформації під час практичної діяльності</a:t>
            </a:r>
          </a:p>
          <a:p>
            <a:pPr algn="ctr" hangingPunct="1">
              <a:lnSpc>
                <a:spcPct val="100000"/>
              </a:lnSpc>
              <a:tabLst>
                <a:tab pos="457200" algn="l"/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uk-UA" b="1" dirty="0">
                <a:solidFill>
                  <a:srgbClr val="000000"/>
                </a:solidFill>
                <a:latin typeface="Comic Sans MS" pitchFamily="66" charset="0"/>
              </a:rPr>
              <a:t>60%</a:t>
            </a:r>
            <a:r>
              <a:rPr lang="uk-UA" dirty="0">
                <a:solidFill>
                  <a:srgbClr val="000000"/>
                </a:solidFill>
                <a:latin typeface="Comic Sans MS" pitchFamily="66" charset="0"/>
              </a:rPr>
              <a:t> під час дискусії в групі</a:t>
            </a:r>
          </a:p>
          <a:p>
            <a:pPr algn="ctr" hangingPunct="1">
              <a:lnSpc>
                <a:spcPct val="100000"/>
              </a:lnSpc>
              <a:tabLst>
                <a:tab pos="457200" algn="l"/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uk-UA" b="1" dirty="0">
                <a:solidFill>
                  <a:srgbClr val="000000"/>
                </a:solidFill>
                <a:latin typeface="Comic Sans MS" pitchFamily="66" charset="0"/>
              </a:rPr>
              <a:t>5%   </a:t>
            </a:r>
            <a:r>
              <a:rPr lang="uk-UA" dirty="0">
                <a:solidFill>
                  <a:srgbClr val="000000"/>
                </a:solidFill>
                <a:latin typeface="Comic Sans MS" pitchFamily="66" charset="0"/>
              </a:rPr>
              <a:t>підчас лекції</a:t>
            </a:r>
          </a:p>
        </p:txBody>
      </p:sp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5205" y="5164138"/>
            <a:ext cx="2375548" cy="169386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2061" y="3789364"/>
            <a:ext cx="2448427" cy="14192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184775"/>
            <a:ext cx="2229790" cy="16732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8332" y="4357689"/>
            <a:ext cx="2698077" cy="207168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663665" y="642938"/>
            <a:ext cx="4851887" cy="7747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uk-UA" sz="3600" b="1" dirty="0">
                <a:latin typeface="Comic Sans MS" pitchFamily="66" charset="0"/>
              </a:rPr>
              <a:t>Форми роботи</a:t>
            </a: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768" y="1268413"/>
            <a:ext cx="3140004" cy="234791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593887" y="3714750"/>
            <a:ext cx="2524408" cy="70008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uk-UA" sz="2000" b="1" dirty="0">
                <a:latin typeface="Verdana" pitchFamily="34" charset="0"/>
              </a:rPr>
              <a:t>РОБОТА В ПАРАХ</a:t>
            </a:r>
          </a:p>
        </p:txBody>
      </p:sp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7858" y="0"/>
            <a:ext cx="2853139" cy="21923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2867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0985" y="2071689"/>
            <a:ext cx="2543015" cy="19526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28680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75698" y="2349501"/>
            <a:ext cx="2916714" cy="22383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28681" name="Rectangle 8"/>
          <p:cNvSpPr>
            <a:spLocks noChangeArrowheads="1"/>
          </p:cNvSpPr>
          <p:nvPr/>
        </p:nvSpPr>
        <p:spPr bwMode="auto">
          <a:xfrm>
            <a:off x="3657911" y="1341438"/>
            <a:ext cx="2180170" cy="70643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uk-UA" sz="2000" b="1" dirty="0">
                <a:latin typeface="Verdana" pitchFamily="34" charset="0"/>
              </a:rPr>
              <a:t>РОБОТА В ГРУПАХ</a:t>
            </a:r>
          </a:p>
        </p:txBody>
      </p:sp>
      <p:sp>
        <p:nvSpPr>
          <p:cNvPr id="28682" name="Rectangle 9"/>
          <p:cNvSpPr>
            <a:spLocks noChangeArrowheads="1"/>
          </p:cNvSpPr>
          <p:nvPr/>
        </p:nvSpPr>
        <p:spPr bwMode="auto">
          <a:xfrm>
            <a:off x="3563888" y="4653136"/>
            <a:ext cx="2384367" cy="70643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uk-UA" sz="2000" b="1" dirty="0">
                <a:latin typeface="Verdana" pitchFamily="34" charset="0"/>
              </a:rPr>
              <a:t>Індивідуальна </a:t>
            </a:r>
            <a:endParaRPr lang="uk-UA" sz="2000" b="1" dirty="0"/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uk-UA" sz="2000" b="1" dirty="0">
                <a:latin typeface="Verdana" pitchFamily="34" charset="0"/>
              </a:rPr>
              <a:t>робота</a:t>
            </a:r>
          </a:p>
        </p:txBody>
      </p:sp>
      <p:pic>
        <p:nvPicPr>
          <p:cNvPr id="28683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1559" y="4560888"/>
            <a:ext cx="3070225" cy="22971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3803669" y="142876"/>
            <a:ext cx="5059669" cy="123666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uk-UA" sz="3600" b="1">
                <a:solidFill>
                  <a:srgbClr val="000000"/>
                </a:solidFill>
                <a:latin typeface="Comic Sans MS" pitchFamily="66" charset="0"/>
              </a:rPr>
              <a:t/>
            </a:r>
            <a:br>
              <a:rPr lang="uk-UA" sz="36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uk-UA" sz="3600" b="1">
                <a:solidFill>
                  <a:srgbClr val="000000"/>
                </a:solidFill>
                <a:latin typeface="Comic Sans MS" pitchFamily="66" charset="0"/>
              </a:rPr>
              <a:t/>
            </a:r>
            <a:br>
              <a:rPr lang="uk-UA" sz="36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uk-UA" sz="3600" b="1">
                <a:solidFill>
                  <a:srgbClr val="000000"/>
                </a:solidFill>
                <a:latin typeface="Comic Sans MS" pitchFamily="66" charset="0"/>
              </a:rPr>
              <a:t/>
            </a:r>
            <a:br>
              <a:rPr lang="uk-UA" sz="36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uk-UA" sz="3600" b="1">
                <a:solidFill>
                  <a:srgbClr val="000000"/>
                </a:solidFill>
                <a:latin typeface="Comic Sans MS" pitchFamily="66" charset="0"/>
              </a:rPr>
              <a:t/>
            </a:r>
            <a:br>
              <a:rPr lang="uk-UA" sz="36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uk-UA" sz="3600" b="1">
                <a:solidFill>
                  <a:srgbClr val="000000"/>
                </a:solidFill>
                <a:latin typeface="Comic Sans MS" pitchFamily="66" charset="0"/>
              </a:rPr>
              <a:t>Руховий режим на заняттях</a:t>
            </a: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2852936"/>
            <a:ext cx="4716015" cy="181442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80000"/>
              </a:lnSpc>
              <a:spcBef>
                <a:spcPts val="363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uk-UA" sz="2000" b="1" dirty="0">
                <a:solidFill>
                  <a:srgbClr val="000000"/>
                </a:solidFill>
                <a:latin typeface="Comic Sans MS" pitchFamily="66" charset="0"/>
              </a:rPr>
              <a:t>Заняття </a:t>
            </a:r>
            <a:r>
              <a:rPr lang="uk-UA" sz="2000" b="1" dirty="0" smtClean="0">
                <a:solidFill>
                  <a:srgbClr val="000000"/>
                </a:solidFill>
                <a:latin typeface="Comic Sans MS" pitchFamily="66" charset="0"/>
              </a:rPr>
              <a:t>заплановані </a:t>
            </a:r>
            <a:r>
              <a:rPr lang="uk-UA" sz="2000" b="1" dirty="0">
                <a:solidFill>
                  <a:srgbClr val="000000"/>
                </a:solidFill>
                <a:latin typeface="Comic Sans MS" pitchFamily="66" charset="0"/>
              </a:rPr>
              <a:t>так, що протягом уроку буде змінюватися вид діяльності: то діти пишуть за партами,  то йдуть до класної бібліотечки за додатковою літературою, то підходять до таблиці, </a:t>
            </a:r>
            <a:r>
              <a:rPr lang="uk-UA" sz="2000" b="1" dirty="0" smtClean="0">
                <a:solidFill>
                  <a:srgbClr val="000000"/>
                </a:solidFill>
                <a:latin typeface="Comic Sans MS" pitchFamily="66" charset="0"/>
              </a:rPr>
              <a:t>то </a:t>
            </a:r>
            <a:r>
              <a:rPr lang="uk-UA" sz="2000" b="1" dirty="0">
                <a:solidFill>
                  <a:srgbClr val="000000"/>
                </a:solidFill>
                <a:latin typeface="Comic Sans MS" pitchFamily="66" charset="0"/>
              </a:rPr>
              <a:t>дискутують</a:t>
            </a:r>
            <a:r>
              <a:rPr lang="uk-UA" b="1" dirty="0">
                <a:solidFill>
                  <a:srgbClr val="000000"/>
                </a:solidFill>
                <a:latin typeface="Comic Sans MS" pitchFamily="66" charset="0"/>
              </a:rPr>
              <a:t>….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851920" y="476672"/>
            <a:ext cx="4436138" cy="82954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80000"/>
              </a:lnSpc>
              <a:spcBef>
                <a:spcPts val="3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uk-UA" sz="2000" dirty="0">
                <a:solidFill>
                  <a:srgbClr val="000000"/>
                </a:solidFill>
                <a:latin typeface="Comic Sans MS" pitchFamily="66" charset="0"/>
              </a:rPr>
              <a:t>Діти, які втомлені нерухомістю, думають тільки про те, як би їм порухатися!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5979186" y="4365625"/>
            <a:ext cx="2815924" cy="1693369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80000"/>
              </a:lnSpc>
              <a:spcBef>
                <a:spcPts val="363"/>
              </a:spcBef>
              <a:tabLst>
                <a:tab pos="723900" algn="l"/>
                <a:tab pos="1447800" algn="l"/>
                <a:tab pos="2171700" algn="l"/>
              </a:tabLst>
            </a:pPr>
            <a:r>
              <a:rPr lang="uk-UA">
                <a:solidFill>
                  <a:srgbClr val="000000"/>
                </a:solidFill>
                <a:latin typeface="Comic Sans MS" pitchFamily="66" charset="0"/>
              </a:rPr>
              <a:t>Вчитель, який володіє прийомами створення рухового режиму, </a:t>
            </a:r>
          </a:p>
          <a:p>
            <a:pPr algn="ctr" hangingPunct="1">
              <a:lnSpc>
                <a:spcPct val="80000"/>
              </a:lnSpc>
              <a:spcBef>
                <a:spcPts val="363"/>
              </a:spcBef>
              <a:tabLst>
                <a:tab pos="723900" algn="l"/>
                <a:tab pos="1447800" algn="l"/>
                <a:tab pos="2171700" algn="l"/>
              </a:tabLst>
            </a:pPr>
            <a:r>
              <a:rPr lang="uk-UA">
                <a:solidFill>
                  <a:srgbClr val="000000"/>
                </a:solidFill>
                <a:latin typeface="Comic Sans MS" pitchFamily="66" charset="0"/>
              </a:rPr>
              <a:t>може набагато продуктивніше використати час заняття. </a:t>
            </a:r>
          </a:p>
        </p:txBody>
      </p:sp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7197" y="3933826"/>
            <a:ext cx="3240793" cy="243046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1741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553" y="428626"/>
            <a:ext cx="3140004" cy="240506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1741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783137"/>
            <a:ext cx="2766304" cy="207486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467544" y="285750"/>
            <a:ext cx="8048455" cy="7747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uk-UA" sz="3600" b="1" dirty="0">
              <a:solidFill>
                <a:srgbClr val="006666"/>
              </a:solidFill>
              <a:latin typeface="Comic Sans MS" pitchFamily="66" charset="0"/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885" y="1125538"/>
            <a:ext cx="3358640" cy="25781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8081" y="1125538"/>
            <a:ext cx="2984941" cy="2286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0900" y="4075114"/>
            <a:ext cx="3633101" cy="278288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2212" y="3973514"/>
            <a:ext cx="3164814" cy="2884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16804" y="1481138"/>
            <a:ext cx="2321277" cy="1662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491880" y="5517232"/>
            <a:ext cx="1872208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Ранкова зустріч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126412"/>
            <a:ext cx="6696744" cy="607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600" b="1" dirty="0" smtClean="0">
                <a:solidFill>
                  <a:srgbClr val="006666"/>
                </a:solidFill>
                <a:latin typeface="Comic Sans MS" pitchFamily="66" charset="0"/>
              </a:rPr>
              <a:t>Активні методи навчання</a:t>
            </a:r>
            <a:endParaRPr lang="ru-RU" sz="3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2"/>
            <a:ext cx="8532440" cy="719807"/>
          </a:xfrm>
          <a:solidFill>
            <a:schemeClr val="bg1"/>
          </a:solidFill>
        </p:spPr>
        <p:txBody>
          <a:bodyPr lIns="90000" tIns="45000" rIns="90000" bIns="45000" anchor="t"/>
          <a:lstStyle/>
          <a:p>
            <a:pPr algn="ctr" eaLnBrk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3200" b="1" dirty="0" err="1" smtClean="0"/>
              <a:t>Що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дозволя</a:t>
            </a:r>
            <a:r>
              <a:rPr lang="uk-UA" sz="3200" b="1" dirty="0" err="1" smtClean="0"/>
              <a:t>ють</a:t>
            </a:r>
            <a:r>
              <a:rPr lang="uk-UA" sz="3200" b="1" dirty="0" smtClean="0"/>
              <a:t> навчальні матеріали?</a:t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endParaRPr lang="ru-RU" sz="4800" b="1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712"/>
            <a:ext cx="7092280" cy="5144989"/>
          </a:xfrm>
        </p:spPr>
        <p:txBody>
          <a:bodyPr lIns="90000" tIns="45000" rIns="90000" bIns="45000"/>
          <a:lstStyle/>
          <a:p>
            <a:pPr indent="-341313" eaLnBrk="1">
              <a:lnSpc>
                <a:spcPct val="100000"/>
              </a:lnSpc>
              <a:spcBef>
                <a:spcPts val="638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200" dirty="0" err="1" smtClean="0">
                <a:latin typeface="Arial" charset="0"/>
              </a:rPr>
              <a:t>навчити</a:t>
            </a:r>
            <a:r>
              <a:rPr lang="ru-RU" sz="3200" dirty="0" smtClean="0">
                <a:latin typeface="Arial" charset="0"/>
              </a:rPr>
              <a:t> </a:t>
            </a:r>
            <a:r>
              <a:rPr lang="ru-RU" sz="3200" dirty="0" err="1" smtClean="0">
                <a:latin typeface="Arial" charset="0"/>
              </a:rPr>
              <a:t>дитину</a:t>
            </a:r>
            <a:r>
              <a:rPr lang="ru-RU" sz="3200" dirty="0" smtClean="0">
                <a:latin typeface="Arial" charset="0"/>
              </a:rPr>
              <a:t> </a:t>
            </a:r>
            <a:r>
              <a:rPr lang="ru-RU" sz="3200" dirty="0" err="1" smtClean="0">
                <a:latin typeface="Arial" charset="0"/>
              </a:rPr>
              <a:t>самостійно</a:t>
            </a:r>
            <a:r>
              <a:rPr lang="ru-RU" sz="3200" dirty="0" smtClean="0">
                <a:latin typeface="Arial" charset="0"/>
              </a:rPr>
              <a:t> </a:t>
            </a:r>
            <a:r>
              <a:rPr lang="ru-RU" sz="3200" dirty="0" err="1" smtClean="0">
                <a:latin typeface="Arial" charset="0"/>
              </a:rPr>
              <a:t>здобувати</a:t>
            </a:r>
            <a:r>
              <a:rPr lang="ru-RU" sz="3200" dirty="0" smtClean="0">
                <a:latin typeface="Arial" charset="0"/>
              </a:rPr>
              <a:t> </a:t>
            </a:r>
            <a:r>
              <a:rPr lang="ru-RU" sz="3200" dirty="0" err="1" smtClean="0">
                <a:latin typeface="Arial" charset="0"/>
              </a:rPr>
              <a:t>знання</a:t>
            </a:r>
            <a:r>
              <a:rPr lang="ru-RU" sz="3200" dirty="0" smtClean="0">
                <a:latin typeface="Arial" charset="0"/>
              </a:rPr>
              <a:t>;</a:t>
            </a:r>
          </a:p>
          <a:p>
            <a:pPr indent="-341313" eaLnBrk="1">
              <a:lnSpc>
                <a:spcPct val="100000"/>
              </a:lnSpc>
              <a:spcBef>
                <a:spcPts val="638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200" dirty="0" smtClean="0">
                <a:latin typeface="Arial" charset="0"/>
              </a:rPr>
              <a:t> </a:t>
            </a:r>
            <a:r>
              <a:rPr lang="ru-RU" sz="3200" dirty="0" err="1" smtClean="0">
                <a:latin typeface="Arial" charset="0"/>
              </a:rPr>
              <a:t>розвивати</a:t>
            </a:r>
            <a:r>
              <a:rPr lang="ru-RU" sz="3200" dirty="0" smtClean="0">
                <a:latin typeface="Arial" charset="0"/>
              </a:rPr>
              <a:t> </a:t>
            </a:r>
            <a:r>
              <a:rPr lang="ru-RU" sz="3200" dirty="0" err="1" smtClean="0">
                <a:latin typeface="Arial" charset="0"/>
              </a:rPr>
              <a:t>інтерес</a:t>
            </a:r>
            <a:r>
              <a:rPr lang="ru-RU" sz="3200" dirty="0" smtClean="0">
                <a:latin typeface="Arial" charset="0"/>
              </a:rPr>
              <a:t> до </a:t>
            </a:r>
            <a:r>
              <a:rPr lang="ru-RU" sz="3200" dirty="0" err="1" smtClean="0">
                <a:latin typeface="Arial" charset="0"/>
              </a:rPr>
              <a:t>навчання</a:t>
            </a:r>
            <a:r>
              <a:rPr lang="ru-RU" sz="3200" dirty="0" smtClean="0">
                <a:latin typeface="Arial" charset="0"/>
              </a:rPr>
              <a:t>;</a:t>
            </a:r>
          </a:p>
          <a:p>
            <a:pPr indent="-341313" eaLnBrk="1">
              <a:lnSpc>
                <a:spcPct val="100000"/>
              </a:lnSpc>
              <a:spcBef>
                <a:spcPts val="638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200" dirty="0" smtClean="0">
                <a:latin typeface="Arial" charset="0"/>
              </a:rPr>
              <a:t> </a:t>
            </a:r>
            <a:r>
              <a:rPr lang="ru-RU" sz="3200" dirty="0" err="1" smtClean="0">
                <a:latin typeface="Arial" charset="0"/>
              </a:rPr>
              <a:t>підвищувати</a:t>
            </a:r>
            <a:r>
              <a:rPr lang="ru-RU" sz="3200" dirty="0" smtClean="0">
                <a:latin typeface="Arial" charset="0"/>
              </a:rPr>
              <a:t> </a:t>
            </a:r>
            <a:r>
              <a:rPr lang="ru-RU" sz="3200" dirty="0" err="1" smtClean="0">
                <a:latin typeface="Arial" charset="0"/>
              </a:rPr>
              <a:t>інтелектуальний</a:t>
            </a:r>
            <a:r>
              <a:rPr lang="ru-RU" sz="3200" dirty="0" smtClean="0">
                <a:latin typeface="Arial" charset="0"/>
              </a:rPr>
              <a:t> </a:t>
            </a:r>
            <a:r>
              <a:rPr lang="ru-RU" sz="3200" dirty="0" err="1" smtClean="0">
                <a:latin typeface="Arial" charset="0"/>
              </a:rPr>
              <a:t>рівень</a:t>
            </a:r>
            <a:r>
              <a:rPr lang="ru-RU" sz="3200" dirty="0" smtClean="0">
                <a:latin typeface="Arial" charset="0"/>
              </a:rPr>
              <a:t>;</a:t>
            </a:r>
          </a:p>
          <a:p>
            <a:pPr indent="-341313" eaLnBrk="1">
              <a:lnSpc>
                <a:spcPct val="100000"/>
              </a:lnSpc>
              <a:spcBef>
                <a:spcPts val="638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200" dirty="0" err="1" smtClean="0">
                <a:latin typeface="Arial" charset="0"/>
              </a:rPr>
              <a:t>зняти</a:t>
            </a:r>
            <a:r>
              <a:rPr lang="ru-RU" sz="3200" dirty="0" smtClean="0">
                <a:latin typeface="Arial" charset="0"/>
              </a:rPr>
              <a:t>  </a:t>
            </a:r>
            <a:r>
              <a:rPr lang="ru-RU" sz="3200" dirty="0" err="1" smtClean="0">
                <a:latin typeface="Arial" charset="0"/>
              </a:rPr>
              <a:t>стомлюваність</a:t>
            </a:r>
            <a:r>
              <a:rPr lang="ru-RU" sz="3200" dirty="0" smtClean="0">
                <a:latin typeface="Arial" charset="0"/>
              </a:rPr>
              <a:t> </a:t>
            </a:r>
            <a:r>
              <a:rPr lang="ru-RU" sz="3200" dirty="0" err="1" smtClean="0">
                <a:latin typeface="Arial" charset="0"/>
              </a:rPr>
              <a:t>і</a:t>
            </a:r>
            <a:r>
              <a:rPr lang="ru-RU" sz="3200" dirty="0" smtClean="0">
                <a:latin typeface="Arial" charset="0"/>
              </a:rPr>
              <a:t> </a:t>
            </a:r>
            <a:r>
              <a:rPr lang="ru-RU" sz="3200" dirty="0" err="1" smtClean="0">
                <a:latin typeface="Arial" charset="0"/>
              </a:rPr>
              <a:t>перенапруження</a:t>
            </a:r>
            <a:r>
              <a:rPr lang="ru-RU" sz="3200" dirty="0" smtClean="0">
                <a:latin typeface="Arial" charset="0"/>
              </a:rPr>
              <a:t> </a:t>
            </a:r>
            <a:r>
              <a:rPr lang="ru-RU" sz="3200" dirty="0" err="1" smtClean="0">
                <a:latin typeface="Arial" charset="0"/>
              </a:rPr>
              <a:t>учнів</a:t>
            </a:r>
            <a:r>
              <a:rPr lang="ru-RU" sz="3200" dirty="0" smtClean="0">
                <a:latin typeface="Arial" charset="0"/>
              </a:rPr>
              <a:t> за </a:t>
            </a:r>
            <a:r>
              <a:rPr lang="ru-RU" sz="3200" dirty="0" err="1" smtClean="0">
                <a:latin typeface="Arial" charset="0"/>
              </a:rPr>
              <a:t>рахунок</a:t>
            </a:r>
            <a:r>
              <a:rPr lang="ru-RU" sz="3200" dirty="0" smtClean="0">
                <a:latin typeface="Arial" charset="0"/>
              </a:rPr>
              <a:t> </a:t>
            </a:r>
            <a:r>
              <a:rPr lang="ru-RU" sz="3200" dirty="0" err="1" smtClean="0">
                <a:latin typeface="Arial" charset="0"/>
              </a:rPr>
              <a:t>зміни</a:t>
            </a:r>
            <a:r>
              <a:rPr lang="ru-RU" sz="3200" dirty="0" smtClean="0">
                <a:latin typeface="Arial" charset="0"/>
              </a:rPr>
              <a:t> </a:t>
            </a:r>
            <a:r>
              <a:rPr lang="ru-RU" sz="3200" dirty="0" err="1" smtClean="0">
                <a:latin typeface="Arial" charset="0"/>
              </a:rPr>
              <a:t>видів</a:t>
            </a:r>
            <a:r>
              <a:rPr lang="ru-RU" sz="3200" dirty="0" smtClean="0">
                <a:latin typeface="Arial" charset="0"/>
              </a:rPr>
              <a:t> </a:t>
            </a:r>
            <a:r>
              <a:rPr lang="ru-RU" sz="3200" dirty="0" err="1" smtClean="0">
                <a:latin typeface="Arial" charset="0"/>
              </a:rPr>
              <a:t>діяльності</a:t>
            </a:r>
            <a:r>
              <a:rPr lang="ru-RU" sz="3200" dirty="0" smtClean="0">
                <a:latin typeface="Arial" charset="0"/>
              </a:rPr>
              <a:t>.</a:t>
            </a:r>
            <a:endParaRPr lang="ru-RU" sz="3200" b="1" dirty="0" smtClean="0">
              <a:latin typeface="Arial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6754" y="3789040"/>
            <a:ext cx="1337246" cy="1296144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5" name="Picture 5" descr="15123055_338449269865687_705339261777588304_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3747" y="1988840"/>
            <a:ext cx="2280253" cy="1710190"/>
          </a:xfrm>
          <a:prstGeom prst="rect">
            <a:avLst/>
          </a:prstGeom>
          <a:noFill/>
        </p:spPr>
      </p:pic>
      <p:pic>
        <p:nvPicPr>
          <p:cNvPr id="6" name="Picture 2" descr="D:\Мои документы\zvit dyrectora13\IMG_03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792027" y="5094020"/>
            <a:ext cx="2351973" cy="17639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content-waw1-1.xx.fbcdn.net/hphotos-xaf1/v/t1.0-9/11902574_868108903225030_3288570970215187797_n.jpg?oh=93cd0224986abb071448b1e6c2ecda09&amp;oe=571B96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571500"/>
            <a:ext cx="77851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2714625" y="1000125"/>
            <a:ext cx="2214563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План</a:t>
            </a:r>
            <a:endParaRPr lang="ru-RU"/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1857375" y="12144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857250" y="4572000"/>
            <a:ext cx="1571625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Реальність </a:t>
            </a: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403648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План дій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"/>
          <p:cNvGrpSpPr>
            <a:grpSpLocks/>
          </p:cNvGrpSpPr>
          <p:nvPr/>
        </p:nvGrpSpPr>
        <p:grpSpPr bwMode="auto">
          <a:xfrm>
            <a:off x="1371600" y="1511300"/>
            <a:ext cx="6430963" cy="5086350"/>
            <a:chOff x="864" y="952"/>
            <a:chExt cx="4051" cy="3204"/>
          </a:xfrm>
        </p:grpSpPr>
        <p:sp>
          <p:nvSpPr>
            <p:cNvPr id="21510" name="AutoShape 2"/>
            <p:cNvSpPr>
              <a:spLocks noChangeArrowheads="1"/>
            </p:cNvSpPr>
            <p:nvPr/>
          </p:nvSpPr>
          <p:spPr bwMode="auto">
            <a:xfrm>
              <a:off x="864" y="952"/>
              <a:ext cx="4031" cy="1431"/>
            </a:xfrm>
            <a:prstGeom prst="roundRect">
              <a:avLst>
                <a:gd name="adj" fmla="val 69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1" name="Text Box 3"/>
            <p:cNvSpPr txBox="1">
              <a:spLocks noChangeArrowheads="1"/>
            </p:cNvSpPr>
            <p:nvPr/>
          </p:nvSpPr>
          <p:spPr bwMode="auto">
            <a:xfrm>
              <a:off x="884" y="3748"/>
              <a:ext cx="4031" cy="4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anchor="b"/>
            <a:lstStyle/>
            <a:p>
              <a:pPr algn="ctr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</a:pPr>
              <a:endParaRPr lang="uk-UA" sz="1400">
                <a:solidFill>
                  <a:srgbClr val="000000"/>
                </a:solidFill>
              </a:endParaRPr>
            </a:p>
            <a:p>
              <a:pPr algn="ctr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</a:pPr>
              <a:endParaRPr lang="uk-UA" sz="4400">
                <a:solidFill>
                  <a:srgbClr val="000000"/>
                </a:solidFill>
                <a:latin typeface="Comic Sans MS" pitchFamily="66" charset="0"/>
              </a:endParaRPr>
            </a:p>
            <a:p>
              <a:pPr algn="ctr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</a:pPr>
              <a:r>
                <a:rPr lang="uk-UA" sz="4400">
                  <a:solidFill>
                    <a:srgbClr val="000000"/>
                  </a:solidFill>
                  <a:latin typeface="Comic Sans MS" pitchFamily="66" charset="0"/>
                </a:rPr>
                <a:t>Дякую за увагу</a:t>
              </a:r>
            </a:p>
            <a:p>
              <a:pPr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</a:pPr>
              <a:endParaRPr lang="uk-UA" sz="1400">
                <a:solidFill>
                  <a:srgbClr val="000000"/>
                </a:solidFill>
              </a:endParaRPr>
            </a:p>
          </p:txBody>
        </p:sp>
      </p:grpSp>
      <p:grpSp>
        <p:nvGrpSpPr>
          <p:cNvPr id="21507" name="Group 4"/>
          <p:cNvGrpSpPr>
            <a:grpSpLocks/>
          </p:cNvGrpSpPr>
          <p:nvPr/>
        </p:nvGrpSpPr>
        <p:grpSpPr bwMode="auto">
          <a:xfrm>
            <a:off x="1549400" y="4051300"/>
            <a:ext cx="6030913" cy="1001713"/>
            <a:chOff x="976" y="2552"/>
            <a:chExt cx="3799" cy="631"/>
          </a:xfrm>
        </p:grpSpPr>
        <p:sp>
          <p:nvSpPr>
            <p:cNvPr id="21509" name="AutoShape 5"/>
            <p:cNvSpPr>
              <a:spLocks noChangeArrowheads="1"/>
            </p:cNvSpPr>
            <p:nvPr/>
          </p:nvSpPr>
          <p:spPr bwMode="auto">
            <a:xfrm>
              <a:off x="976" y="2552"/>
              <a:ext cx="3799" cy="631"/>
            </a:xfrm>
            <a:prstGeom prst="roundRect">
              <a:avLst>
                <a:gd name="adj" fmla="val 15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508" name="Прямоугольник 7"/>
          <p:cNvSpPr>
            <a:spLocks noChangeArrowheads="1"/>
          </p:cNvSpPr>
          <p:nvPr/>
        </p:nvSpPr>
        <p:spPr bwMode="auto">
          <a:xfrm>
            <a:off x="1403350" y="2349500"/>
            <a:ext cx="691356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 b="1">
                <a:solidFill>
                  <a:srgbClr val="000000"/>
                </a:solidFill>
                <a:latin typeface="Comic Sans MS" pitchFamily="66" charset="0"/>
              </a:rPr>
              <a:t>Не конкуренція, а співпраця в освітянських спільнотах – основа успіху під час впровадження Стандарту.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Необхідні умови </a:t>
            </a:r>
            <a:br>
              <a:rPr lang="uk-UA" sz="3200" dirty="0" smtClean="0"/>
            </a:br>
            <a:r>
              <a:rPr lang="uk-UA" sz="3200" dirty="0" smtClean="0"/>
              <a:t>успішного запровадження змін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" y="1268763"/>
          <a:ext cx="9143995" cy="525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285"/>
                <a:gridCol w="1306285"/>
                <a:gridCol w="1306285"/>
                <a:gridCol w="1306285"/>
                <a:gridCol w="1363082"/>
                <a:gridCol w="360040"/>
                <a:gridCol w="2195733"/>
              </a:tblGrid>
              <a:tr h="9007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Бачення</a:t>
                      </a:r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Вміння</a:t>
                      </a:r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Стимули</a:t>
                      </a:r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Ресурси</a:t>
                      </a:r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дій</a:t>
                      </a:r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  <a:p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chemeClr val="tx1"/>
                          </a:solidFill>
                        </a:rPr>
                        <a:t>Зміна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5855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>
                          <a:solidFill>
                            <a:schemeClr val="tx1"/>
                          </a:solidFill>
                        </a:rPr>
                        <a:t>Вміння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>
                          <a:solidFill>
                            <a:schemeClr val="tx1"/>
                          </a:solidFill>
                        </a:rPr>
                        <a:t>Стимули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>
                          <a:solidFill>
                            <a:schemeClr val="tx1"/>
                          </a:solidFill>
                        </a:rPr>
                        <a:t>Ресурси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дій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err="1">
                          <a:solidFill>
                            <a:schemeClr val="tx1"/>
                          </a:solidFill>
                        </a:rPr>
                        <a:t>Розгубленість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 anchor="ctr"/>
                </a:tc>
              </a:tr>
              <a:tr h="75855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>
                          <a:solidFill>
                            <a:schemeClr val="tx1"/>
                          </a:solidFill>
                        </a:rPr>
                        <a:t>Бачення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>
                          <a:solidFill>
                            <a:schemeClr val="tx1"/>
                          </a:solidFill>
                        </a:rPr>
                        <a:t>Стимули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>
                          <a:solidFill>
                            <a:schemeClr val="tx1"/>
                          </a:solidFill>
                        </a:rPr>
                        <a:t>Ресурси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дій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err="1">
                          <a:solidFill>
                            <a:schemeClr val="tx1"/>
                          </a:solidFill>
                        </a:rPr>
                        <a:t>Тривога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 anchor="ctr"/>
                </a:tc>
              </a:tr>
              <a:tr h="758558"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chemeClr val="tx1"/>
                          </a:solidFill>
                        </a:rPr>
                        <a:t>Бачення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>
                          <a:solidFill>
                            <a:schemeClr val="tx1"/>
                          </a:solidFill>
                        </a:rPr>
                        <a:t>Вміння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>
                          <a:solidFill>
                            <a:schemeClr val="tx1"/>
                          </a:solidFill>
                        </a:rPr>
                        <a:t>Ресурси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дій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err="1">
                          <a:solidFill>
                            <a:schemeClr val="tx1"/>
                          </a:solidFill>
                        </a:rPr>
                        <a:t>Опір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 anchor="ctr"/>
                </a:tc>
              </a:tr>
              <a:tr h="758558"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chemeClr val="tx1"/>
                          </a:solidFill>
                        </a:rPr>
                        <a:t>Бачення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chemeClr val="tx1"/>
                          </a:solidFill>
                        </a:rPr>
                        <a:t>Вміння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chemeClr val="tx1"/>
                          </a:solidFill>
                        </a:rPr>
                        <a:t>Стимули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дій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err="1">
                          <a:solidFill>
                            <a:schemeClr val="tx1"/>
                          </a:solidFill>
                        </a:rPr>
                        <a:t>Розчарування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 anchor="ctr"/>
                </a:tc>
              </a:tr>
              <a:tr h="1321609"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chemeClr val="tx1"/>
                          </a:solidFill>
                        </a:rPr>
                        <a:t>Бачення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chemeClr val="tx1"/>
                          </a:solidFill>
                        </a:rPr>
                        <a:t>Вміння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chemeClr val="tx1"/>
                          </a:solidFill>
                        </a:rPr>
                        <a:t>Стимули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>
                          <a:solidFill>
                            <a:schemeClr val="tx1"/>
                          </a:solidFill>
                        </a:rPr>
                        <a:t>Ресурси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err="1">
                          <a:solidFill>
                            <a:schemeClr val="tx1"/>
                          </a:solidFill>
                        </a:rPr>
                        <a:t>Розпорошеність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67944" y="6525344"/>
            <a:ext cx="482453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Кен</a:t>
            </a:r>
            <a:r>
              <a:rPr lang="uk-UA" dirty="0" smtClean="0"/>
              <a:t> </a:t>
            </a:r>
            <a:r>
              <a:rPr lang="uk-UA" dirty="0" err="1" smtClean="0"/>
              <a:t>Робінсон</a:t>
            </a:r>
            <a:r>
              <a:rPr lang="uk-UA" dirty="0" smtClean="0"/>
              <a:t> “ Школа </a:t>
            </a:r>
            <a:r>
              <a:rPr lang="uk-UA" dirty="0" err="1" smtClean="0"/>
              <a:t>майбутнього”</a:t>
            </a:r>
            <a:r>
              <a:rPr lang="uk-UA" dirty="0" smtClean="0"/>
              <a:t> ст. 230</a:t>
            </a:r>
            <a:endParaRPr lang="ru-RU" dirty="0"/>
          </a:p>
        </p:txBody>
      </p:sp>
      <p:pic>
        <p:nvPicPr>
          <p:cNvPr id="6146" name="Picture 2" descr="http://i.grenka.ua/shop/1/4/952/shkola-majbutnogo_2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7069" y="0"/>
            <a:ext cx="1096931" cy="1539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ext Box 3"/>
          <p:cNvSpPr txBox="1">
            <a:spLocks noChangeArrowheads="1"/>
          </p:cNvSpPr>
          <p:nvPr/>
        </p:nvSpPr>
        <p:spPr bwMode="auto">
          <a:xfrm>
            <a:off x="0" y="548680"/>
            <a:ext cx="7812360" cy="165618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uk-UA" sz="2800" b="1" dirty="0" smtClean="0">
                <a:solidFill>
                  <a:srgbClr val="000000"/>
                </a:solidFill>
                <a:latin typeface="Comic Sans MS" pitchFamily="66" charset="0"/>
              </a:rPr>
              <a:t>Концепція Нової української школи</a:t>
            </a:r>
          </a:p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2800" b="1" dirty="0" smtClean="0"/>
              <a:t>Проект нового Державного Стандарту </a:t>
            </a:r>
          </a:p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2800" b="1" dirty="0" err="1" smtClean="0"/>
              <a:t>початкової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загальної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освіти</a:t>
            </a:r>
            <a:r>
              <a:rPr lang="ru-RU" sz="2800" b="1" dirty="0" smtClean="0"/>
              <a:t>.</a:t>
            </a:r>
          </a:p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uk-UA" sz="28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endParaRPr lang="uk-UA" sz="1400" dirty="0">
              <a:solidFill>
                <a:srgbClr val="000000"/>
              </a:solidFill>
            </a:endParaRP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323528" y="1916832"/>
            <a:ext cx="8568952" cy="38696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uk-UA" sz="3200" dirty="0" smtClean="0">
                <a:solidFill>
                  <a:srgbClr val="000000"/>
                </a:solidFill>
                <a:latin typeface="Comic Sans MS" pitchFamily="66" charset="0"/>
              </a:rPr>
              <a:t>Інструменти впровадження </a:t>
            </a:r>
            <a:r>
              <a:rPr lang="uk-UA" sz="3200" dirty="0" err="1" smtClean="0">
                <a:solidFill>
                  <a:srgbClr val="000000"/>
                </a:solidFill>
                <a:latin typeface="Comic Sans MS" pitchFamily="66" charset="0"/>
              </a:rPr>
              <a:t>компетентнісного</a:t>
            </a:r>
            <a:r>
              <a:rPr lang="uk-UA" sz="3200" dirty="0" smtClean="0">
                <a:solidFill>
                  <a:srgbClr val="000000"/>
                </a:solidFill>
                <a:latin typeface="Comic Sans MS" pitchFamily="66" charset="0"/>
              </a:rPr>
              <a:t> підходу</a:t>
            </a:r>
            <a:endParaRPr lang="uk-UA" sz="3200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uk-UA" sz="3200" dirty="0" smtClean="0">
                <a:solidFill>
                  <a:srgbClr val="000000"/>
                </a:solidFill>
              </a:rPr>
              <a:t> </a:t>
            </a:r>
            <a:r>
              <a:rPr lang="uk-UA" sz="3200" dirty="0">
                <a:solidFill>
                  <a:srgbClr val="000000"/>
                </a:solidFill>
                <a:latin typeface="Comic Sans MS" pitchFamily="66" charset="0"/>
              </a:rPr>
              <a:t>зміщення центру ваги від нагромадження фактів до розвитку вмінь;</a:t>
            </a:r>
          </a:p>
          <a:p>
            <a:pPr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uk-UA" sz="3200" dirty="0">
                <a:solidFill>
                  <a:srgbClr val="000000"/>
                </a:solidFill>
              </a:rPr>
              <a:t> </a:t>
            </a:r>
            <a:r>
              <a:rPr lang="uk-UA" sz="3200" dirty="0">
                <a:solidFill>
                  <a:srgbClr val="000000"/>
                </a:solidFill>
                <a:latin typeface="Comic Sans MS" pitchFamily="66" charset="0"/>
              </a:rPr>
              <a:t>зменшення кількості предметів й інтегрованість змісту.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5147157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Бачення</a:t>
            </a: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4941168"/>
            <a:ext cx="2555775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Світлина від Roman Shyyan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55624"/>
            <a:ext cx="1907704" cy="180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993718"/>
            <a:ext cx="1864282" cy="186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7056784" cy="1152128"/>
          </a:xfrm>
        </p:spPr>
        <p:txBody>
          <a:bodyPr lIns="90000" tIns="45000" rIns="90000" bIns="45000" anchor="t"/>
          <a:lstStyle/>
          <a:p>
            <a:pPr algn="ctr"/>
            <a:r>
              <a:rPr lang="uk-UA" sz="2400" b="1" dirty="0" err="1" smtClean="0"/>
              <a:t>“Коли</a:t>
            </a:r>
            <a:r>
              <a:rPr lang="uk-UA" sz="2400" b="1" dirty="0" smtClean="0"/>
              <a:t> закриваються двері класу, то вчитель стає міністром освіти. І саме він починає робити місію, будувати майбутнє!”</a:t>
            </a:r>
            <a:br>
              <a:rPr lang="uk-UA" sz="2400" b="1" dirty="0" smtClean="0"/>
            </a:br>
            <a:r>
              <a:rPr lang="uk-UA" sz="2400" b="1" dirty="0" smtClean="0"/>
              <a:t>                                 о. Степан </a:t>
            </a:r>
            <a:r>
              <a:rPr lang="uk-UA" sz="2400" b="1" dirty="0" err="1" smtClean="0"/>
              <a:t>Сус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69168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Вміння</a:t>
            </a:r>
            <a:endParaRPr lang="ru-RU" dirty="0"/>
          </a:p>
        </p:txBody>
      </p:sp>
      <p:pic>
        <p:nvPicPr>
          <p:cNvPr id="29698" name="Picture 2" descr="Світлина від Vladimir Ivanov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1490" y="2276872"/>
            <a:ext cx="5062510" cy="285293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283968" y="5373216"/>
            <a:ext cx="4536504" cy="1122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Тренінги</a:t>
            </a:r>
            <a:r>
              <a:rPr lang="ru-RU" dirty="0" smtClean="0"/>
              <a:t> для </a:t>
            </a:r>
            <a:r>
              <a:rPr lang="ru-RU" dirty="0" err="1" smtClean="0"/>
              <a:t>тренерів</a:t>
            </a:r>
            <a:r>
              <a:rPr lang="ru-RU" dirty="0" smtClean="0"/>
              <a:t> та </a:t>
            </a:r>
            <a:r>
              <a:rPr lang="ru-RU" dirty="0" err="1" smtClean="0"/>
              <a:t>вчителів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 </a:t>
            </a:r>
            <a:r>
              <a:rPr lang="ru-RU" dirty="0" err="1" smtClean="0"/>
              <a:t>впровадження</a:t>
            </a:r>
            <a:r>
              <a:rPr lang="ru-RU" dirty="0" smtClean="0"/>
              <a:t> проекту державного стандарту </a:t>
            </a:r>
            <a:r>
              <a:rPr lang="ru-RU" dirty="0" err="1" smtClean="0"/>
              <a:t>початкової</a:t>
            </a:r>
            <a:r>
              <a:rPr lang="ru-RU" dirty="0" smtClean="0"/>
              <a:t> </a:t>
            </a:r>
            <a:r>
              <a:rPr lang="ru-RU" dirty="0" err="1" smtClean="0"/>
              <a:t>загальної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endParaRPr lang="ru-RU" dirty="0"/>
          </a:p>
        </p:txBody>
      </p:sp>
      <p:pic>
        <p:nvPicPr>
          <p:cNvPr id="29700" name="Picture 4" descr="Світлина від Іванки Кураш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88840"/>
            <a:ext cx="3942185" cy="2956639"/>
          </a:xfrm>
          <a:prstGeom prst="rect">
            <a:avLst/>
          </a:prstGeom>
          <a:noFill/>
        </p:spPr>
      </p:pic>
      <p:pic>
        <p:nvPicPr>
          <p:cNvPr id="29702" name="Picture 6" descr="Світлина від Іванки Кураш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6706" y="4653136"/>
            <a:ext cx="3919758" cy="22048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7344816" cy="1944216"/>
          </a:xfrm>
        </p:spPr>
        <p:txBody>
          <a:bodyPr/>
          <a:lstStyle/>
          <a:p>
            <a:r>
              <a:rPr lang="ru-RU" sz="2000" b="1" dirty="0" smtClean="0"/>
              <a:t>Стимул</a:t>
            </a:r>
            <a:r>
              <a:rPr lang="ru-RU" sz="2000" dirty="0" smtClean="0"/>
              <a:t> (</a:t>
            </a:r>
            <a:r>
              <a:rPr lang="ru-RU" sz="2000" dirty="0" err="1" smtClean="0"/>
              <a:t>з</a:t>
            </a:r>
            <a:r>
              <a:rPr lang="ru-RU" sz="2000" dirty="0" smtClean="0"/>
              <a:t> лат. </a:t>
            </a:r>
            <a:r>
              <a:rPr lang="ru-RU" sz="2000" dirty="0" err="1" smtClean="0"/>
              <a:t>батіг</a:t>
            </a:r>
            <a:r>
              <a:rPr lang="ru-RU" sz="2000" dirty="0" smtClean="0"/>
              <a:t>) — у </a:t>
            </a:r>
            <a:r>
              <a:rPr lang="ru-RU" sz="2000" dirty="0" err="1" smtClean="0"/>
              <a:t>Стародавньому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Римі</a:t>
            </a:r>
            <a:r>
              <a:rPr lang="ru-RU" sz="2000" dirty="0" smtClean="0"/>
              <a:t>  </a:t>
            </a:r>
            <a:r>
              <a:rPr lang="ru-RU" sz="2000" dirty="0" err="1" smtClean="0"/>
              <a:t>загострений</a:t>
            </a:r>
            <a:r>
              <a:rPr lang="ru-RU" sz="2000" dirty="0" smtClean="0"/>
              <a:t> прут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палиця</a:t>
            </a:r>
            <a:r>
              <a:rPr lang="ru-RU" sz="2000" dirty="0" smtClean="0"/>
              <a:t>, </a:t>
            </a:r>
            <a:r>
              <a:rPr lang="ru-RU" sz="2000" dirty="0" err="1" smtClean="0"/>
              <a:t>якими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підганяли</a:t>
            </a:r>
            <a:r>
              <a:rPr lang="ru-RU" sz="2000" dirty="0" smtClean="0"/>
              <a:t> </a:t>
            </a:r>
            <a:r>
              <a:rPr lang="ru-RU" sz="2000" dirty="0" err="1" smtClean="0"/>
              <a:t>рогату</a:t>
            </a:r>
            <a:r>
              <a:rPr lang="ru-RU" sz="2000" dirty="0" smtClean="0"/>
              <a:t> худобу.</a:t>
            </a:r>
            <a:br>
              <a:rPr lang="ru-RU" sz="2000" dirty="0" smtClean="0"/>
            </a:br>
            <a:r>
              <a:rPr lang="ru-RU" sz="2000" b="1" dirty="0" smtClean="0"/>
              <a:t>У широкому </a:t>
            </a:r>
            <a:r>
              <a:rPr lang="ru-RU" sz="2000" b="1" dirty="0" err="1" smtClean="0"/>
              <a:t>розумінні</a:t>
            </a:r>
            <a:r>
              <a:rPr lang="ru-RU" sz="2000" b="1" dirty="0" smtClean="0"/>
              <a:t> стимул — </a:t>
            </a:r>
            <a:r>
              <a:rPr lang="ru-RU" sz="2000" b="1" dirty="0" err="1" smtClean="0"/>
              <a:t>спонукання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дії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Він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виступає</a:t>
            </a:r>
            <a:r>
              <a:rPr lang="ru-RU" sz="2000" b="1" dirty="0" smtClean="0"/>
              <a:t> причиною,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зацікавлює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людину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здійснені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певної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діяльності</a:t>
            </a:r>
            <a:r>
              <a:rPr lang="ru-RU" sz="2000" b="1" dirty="0" smtClean="0"/>
              <a:t>. </a:t>
            </a:r>
            <a:r>
              <a:rPr lang="ru-RU" sz="2000" dirty="0" err="1" smtClean="0"/>
              <a:t>Вирішальним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залучення</a:t>
            </a:r>
            <a:r>
              <a:rPr lang="ru-RU" sz="2000" dirty="0" smtClean="0"/>
              <a:t> людей до </a:t>
            </a:r>
            <a:r>
              <a:rPr lang="ru-RU" sz="2000" dirty="0" err="1" smtClean="0"/>
              <a:t>економічної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діяльності</a:t>
            </a:r>
            <a:r>
              <a:rPr lang="ru-RU" sz="2000" dirty="0" smtClean="0"/>
              <a:t> 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грошовий</a:t>
            </a:r>
            <a:r>
              <a:rPr lang="ru-RU" sz="2000" dirty="0" smtClean="0"/>
              <a:t> стимул. 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           </a:t>
            </a:r>
            <a:r>
              <a:rPr lang="ru-RU" dirty="0" err="1" smtClean="0"/>
              <a:t>Матеріал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Вікіпедії</a:t>
            </a:r>
            <a:r>
              <a:rPr lang="ru-RU" dirty="0" smtClean="0"/>
              <a:t> 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19573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Стимули</a:t>
            </a:r>
            <a:endParaRPr lang="ru-RU" b="1" dirty="0"/>
          </a:p>
        </p:txBody>
      </p:sp>
      <p:pic>
        <p:nvPicPr>
          <p:cNvPr id="62466" name="Picture 2" descr="Світлина від Іванки Кураш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375501"/>
            <a:ext cx="5976664" cy="44824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2924944"/>
            <a:ext cx="216024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Підтримка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Світлина від Тараса Кремоня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1979712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Ресурси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244998" y="1080973"/>
            <a:ext cx="5932668" cy="230687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 anchor="ctr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uk-UA" sz="2400" b="1" dirty="0" smtClean="0">
                <a:latin typeface="Verdana" pitchFamily="34" charset="0"/>
              </a:rPr>
              <a:t>Створює </a:t>
            </a:r>
            <a:r>
              <a:rPr lang="uk-UA" sz="2400" b="1" dirty="0">
                <a:latin typeface="Verdana" pitchFamily="34" charset="0"/>
              </a:rPr>
              <a:t>умови, за яких дитина навчатиметься сама. 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uk-UA" sz="2400" b="1" dirty="0" smtClean="0">
                <a:latin typeface="Verdana" pitchFamily="34" charset="0"/>
              </a:rPr>
              <a:t>Складає </a:t>
            </a:r>
            <a:r>
              <a:rPr lang="uk-UA" sz="2400" b="1" dirty="0">
                <a:latin typeface="Verdana" pitchFamily="34" charset="0"/>
              </a:rPr>
              <a:t>такі завдання, які спонукатимуть думати, вести пошукову роботу, дискутувати, діяти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4501" y="0"/>
            <a:ext cx="2879499" cy="196056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131840" y="4000500"/>
            <a:ext cx="3024336" cy="224531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uk-UA" sz="2000" b="1" dirty="0">
                <a:latin typeface="Verdana" pitchFamily="34" charset="0"/>
              </a:rPr>
              <a:t>Вчитель для учнів є співрозмовником, співучасником, порадником, режисером, спостерігачем...</a:t>
            </a: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6177666" y="2380822"/>
            <a:ext cx="2642806" cy="1537429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wrap="square" lIns="90000" tIns="45000" rIns="90000" bIns="45000" anchor="ctr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uk-UA" sz="2000" b="1" dirty="0">
                <a:latin typeface="Verdana" pitchFamily="34" charset="0"/>
              </a:rPr>
              <a:t>Не даруй голодному рибу, 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uk-UA" sz="2000" b="1" dirty="0">
                <a:latin typeface="Verdana" pitchFamily="34" charset="0"/>
              </a:rPr>
              <a:t>а подаруй йому вудочку.                </a:t>
            </a:r>
            <a:r>
              <a:rPr lang="uk-UA" sz="1400" b="1" i="1" dirty="0">
                <a:latin typeface="Verdana" pitchFamily="34" charset="0"/>
              </a:rPr>
              <a:t>Німецьке прислів'я</a:t>
            </a:r>
          </a:p>
        </p:txBody>
      </p:sp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8332" y="4071939"/>
            <a:ext cx="2865544" cy="21494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323528" y="333376"/>
            <a:ext cx="5904656" cy="64487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uk-UA" sz="3600" b="1" dirty="0" smtClean="0">
                <a:latin typeface="Verdana" pitchFamily="34" charset="0"/>
              </a:rPr>
              <a:t>Роль вчителя</a:t>
            </a:r>
            <a:endParaRPr lang="uk-UA" sz="3600" b="1" dirty="0">
              <a:latin typeface="Verdana" pitchFamily="34" charset="0"/>
            </a:endParaRPr>
          </a:p>
        </p:txBody>
      </p:sp>
      <p:pic>
        <p:nvPicPr>
          <p:cNvPr id="2356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998" y="3857625"/>
            <a:ext cx="2986492" cy="22923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260648"/>
            <a:ext cx="133164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Ресурси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969286" y="230188"/>
            <a:ext cx="4572776" cy="71596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uk-UA" sz="3800" b="1" u="sng">
                <a:solidFill>
                  <a:srgbClr val="000000"/>
                </a:solidFill>
                <a:latin typeface="Comic Sans MS" pitchFamily="66" charset="0"/>
              </a:rPr>
              <a:t>Інтегровані теми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4583" y="4005064"/>
            <a:ext cx="2419417" cy="189192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611561" y="1013051"/>
            <a:ext cx="7488832" cy="316864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wrap="square" lIns="90000" tIns="45000" rIns="90000" bIns="45000" anchor="ctr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uk-UA" sz="1600" dirty="0">
                <a:solidFill>
                  <a:srgbClr val="000000"/>
                </a:solidFill>
                <a:latin typeface="Comic Sans MS" pitchFamily="66" charset="0"/>
              </a:rPr>
              <a:t>	</a:t>
            </a:r>
            <a:r>
              <a:rPr lang="uk-UA" sz="2400" dirty="0">
                <a:solidFill>
                  <a:srgbClr val="000000"/>
                </a:solidFill>
                <a:latin typeface="Comic Sans MS" pitchFamily="66" charset="0"/>
              </a:rPr>
              <a:t>Які теми інтегруємо?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uk-UA" sz="2400" dirty="0">
                <a:solidFill>
                  <a:srgbClr val="000000"/>
                </a:solidFill>
                <a:latin typeface="Comic Sans MS" pitchFamily="66" charset="0"/>
              </a:rPr>
              <a:t>Багато цікавих  та простих для дітей тем  </a:t>
            </a:r>
            <a:r>
              <a:rPr lang="uk-UA" sz="2400" dirty="0" smtClean="0">
                <a:solidFill>
                  <a:srgbClr val="000000"/>
                </a:solidFill>
                <a:latin typeface="Comic Sans MS" pitchFamily="66" charset="0"/>
              </a:rPr>
              <a:t>вивчатимуть </a:t>
            </a:r>
            <a:r>
              <a:rPr lang="uk-UA" sz="2400" dirty="0">
                <a:solidFill>
                  <a:srgbClr val="000000"/>
                </a:solidFill>
                <a:latin typeface="Comic Sans MS" pitchFamily="66" charset="0"/>
              </a:rPr>
              <a:t>у першому класі. </a:t>
            </a:r>
            <a:r>
              <a:rPr lang="ru-RU" sz="2400" b="1" dirty="0" smtClean="0"/>
              <a:t>«Я – школяр»</a:t>
            </a:r>
            <a:r>
              <a:rPr lang="en-US" sz="2400" b="1" dirty="0" smtClean="0"/>
              <a:t>,</a:t>
            </a:r>
            <a:r>
              <a:rPr lang="uk-UA" sz="2400" b="1" dirty="0" smtClean="0"/>
              <a:t> «Мій/ наш клас»</a:t>
            </a:r>
            <a:r>
              <a:rPr lang="en-US" sz="2400" b="1" dirty="0" smtClean="0"/>
              <a:t>,</a:t>
            </a:r>
            <a:r>
              <a:rPr lang="uk-UA" sz="2400" b="1" dirty="0" smtClean="0"/>
              <a:t> «Мої друзі»</a:t>
            </a:r>
            <a:r>
              <a:rPr lang="en-US" sz="2400" b="1" dirty="0" smtClean="0"/>
              <a:t>,</a:t>
            </a:r>
            <a:r>
              <a:rPr lang="uk-UA" sz="2400" b="1" dirty="0" smtClean="0"/>
              <a:t> «Моє довкілля»</a:t>
            </a:r>
            <a:r>
              <a:rPr lang="en-US" sz="2400" b="1" dirty="0" smtClean="0"/>
              <a:t>,</a:t>
            </a:r>
            <a:r>
              <a:rPr lang="uk-UA" sz="2400" b="1" dirty="0" smtClean="0"/>
              <a:t> «Осінь»</a:t>
            </a:r>
            <a:r>
              <a:rPr lang="en-US" sz="2400" b="1" dirty="0" smtClean="0"/>
              <a:t>,</a:t>
            </a:r>
            <a:r>
              <a:rPr lang="ru-RU" sz="2400" b="1" dirty="0" smtClean="0"/>
              <a:t> «Я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моя </a:t>
            </a:r>
            <a:r>
              <a:rPr lang="ru-RU" sz="2400" b="1" dirty="0" err="1" smtClean="0"/>
              <a:t>Батьківщина</a:t>
            </a:r>
            <a:r>
              <a:rPr lang="ru-RU" sz="2400" b="1" dirty="0" smtClean="0"/>
              <a:t>» </a:t>
            </a:r>
            <a:r>
              <a:rPr lang="en-US" sz="2400" b="1" dirty="0" smtClean="0"/>
              <a:t>,</a:t>
            </a:r>
            <a:r>
              <a:rPr lang="uk-UA" sz="2400" b="1" dirty="0" smtClean="0"/>
              <a:t> </a:t>
            </a:r>
            <a:endParaRPr lang="ru-RU" sz="2400" dirty="0" smtClean="0"/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uk-UA" sz="2400" b="1" dirty="0" smtClean="0"/>
              <a:t>«Я - підприємливий»</a:t>
            </a:r>
            <a:r>
              <a:rPr lang="en-US" sz="2400" b="1" dirty="0" smtClean="0"/>
              <a:t>,</a:t>
            </a:r>
            <a:r>
              <a:rPr lang="ru-RU" sz="2400" b="1" dirty="0" smtClean="0"/>
              <a:t> «</a:t>
            </a:r>
            <a:r>
              <a:rPr lang="ru-RU" sz="2400" b="1" dirty="0" err="1" smtClean="0"/>
              <a:t>Техніка</a:t>
            </a:r>
            <a:r>
              <a:rPr lang="ru-RU" sz="2400" b="1" dirty="0" smtClean="0"/>
              <a:t>, яка </a:t>
            </a:r>
            <a:r>
              <a:rPr lang="ru-RU" sz="2400" b="1" dirty="0" err="1" smtClean="0"/>
              <a:t>допомагає</a:t>
            </a:r>
            <a:r>
              <a:rPr lang="ru-RU" sz="2400" b="1" dirty="0" smtClean="0"/>
              <a:t>»</a:t>
            </a:r>
            <a:endParaRPr lang="ru-RU" sz="2400" dirty="0" smtClean="0"/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ru-RU" sz="2000" dirty="0" smtClean="0"/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uk-UA" sz="2000" dirty="0">
                <a:solidFill>
                  <a:srgbClr val="000000"/>
                </a:solidFill>
                <a:latin typeface="Calibri" pitchFamily="34" charset="0"/>
              </a:rPr>
              <a:t>	</a:t>
            </a:r>
          </a:p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uk-UA" sz="16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1361444" y="339726"/>
            <a:ext cx="1676219" cy="22320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29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21849"/>
            <a:ext cx="1979712" cy="2636151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051720" y="3933056"/>
            <a:ext cx="4680520" cy="2410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000000"/>
                </a:solidFill>
                <a:latin typeface="Calibri" pitchFamily="34" charset="0"/>
              </a:rPr>
              <a:t>На основі цих тем діти  вчаться читати, писати, рахувати, малювати; здобувати всі необхідні </a:t>
            </a:r>
            <a:r>
              <a:rPr lang="uk-UA" sz="2400" dirty="0" smtClean="0">
                <a:latin typeface="Calibri" pitchFamily="34" charset="0"/>
              </a:rPr>
              <a:t>уміння і загальні очікувані результати навчання</a:t>
            </a:r>
            <a:r>
              <a:rPr lang="uk-UA" sz="2400" dirty="0" smtClean="0">
                <a:solidFill>
                  <a:srgbClr val="000000"/>
                </a:solidFill>
                <a:latin typeface="Calibri" pitchFamily="34" charset="0"/>
              </a:rPr>
              <a:t>, які продиктовані  Стандартом освіти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835696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r>
              <a:rPr lang="uk-UA" dirty="0" err="1" smtClean="0"/>
              <a:t>Ресури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980728"/>
          <a:ext cx="7992889" cy="5936615"/>
        </p:xfrm>
        <a:graphic>
          <a:graphicData uri="http://schemas.openxmlformats.org/drawingml/2006/table">
            <a:tbl>
              <a:tblPr/>
              <a:tblGrid>
                <a:gridCol w="2822433"/>
                <a:gridCol w="3279130"/>
                <a:gridCol w="1891326"/>
              </a:tblGrid>
              <a:tr h="5400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Діалог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гра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«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Що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варто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покласти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в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ранець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для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чого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?»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Визначення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необхідних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речей та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вироблення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правил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складання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ранця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).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Лічба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предметів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які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наявні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в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ранці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/ рюкзаку.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Відгадування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за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описом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«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Впізнай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предмет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знайди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його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місце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в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ранці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» (</a:t>
                      </a:r>
                      <a:r>
                        <a:rPr lang="ru-RU" sz="1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шкільне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приладдя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Виконує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найпростіші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дії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демонструючи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самозарадність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Складає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перелік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речей,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необхідних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для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навчання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у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школі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Лічить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за правила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лічби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об’єкти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навколишнього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світу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Вказує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на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ті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предмети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які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корисні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для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здоров’я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(напр.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яблуко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).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Пояснює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що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не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можна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без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дозволу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відкривати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чужий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ранець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чи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торкатися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чужої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речі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Називає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предмети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ознаки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предметів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Порівнює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рукотворні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штучні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об’єкти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за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певними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властивостями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ТЕО 2.2-1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СЗО 4.3-3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МАО 3.1 – 1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СЗО 4.2-2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МОВ 4.1-5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ПРО 3.3-4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260648"/>
          <a:ext cx="7992887" cy="648072"/>
        </p:xfrm>
        <a:graphic>
          <a:graphicData uri="http://schemas.openxmlformats.org/drawingml/2006/table">
            <a:tbl>
              <a:tblPr/>
              <a:tblGrid>
                <a:gridCol w="2845715"/>
                <a:gridCol w="3274965"/>
                <a:gridCol w="1872207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Приклади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навчальної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діяльності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Очікувані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результати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учіння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Індекс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КОР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1496</TotalTime>
  <Words>636</Words>
  <Application>Microsoft Office PowerPoint</Application>
  <PresentationFormat>Экран (4:3)</PresentationFormat>
  <Paragraphs>161</Paragraphs>
  <Slides>17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Оформление по умолчанию</vt:lpstr>
      <vt:lpstr>2_Оформление по умолчанию</vt:lpstr>
      <vt:lpstr>Слайд 1</vt:lpstr>
      <vt:lpstr>Необхідні умови  успішного запровадження змін </vt:lpstr>
      <vt:lpstr>Слайд 3</vt:lpstr>
      <vt:lpstr>“Коли закриваються двері класу, то вчитель стає міністром освіти. І саме він починає робити місію, будувати майбутнє!”                                  о. Степан Сус </vt:lpstr>
      <vt:lpstr>Стимул (з лат. батіг) — у Стародавньому Римі  загострений прут або палиця, якими підганяли рогату худобу. У широкому розумінні стимул — спонукання до дії. Він виступає причиною, що зацікавлює людину у здійснені певної діяльності. Вирішальним для залучення людей до економічної діяльності є грошовий стимул.                                                                                   Матеріал з Вікіпедії   </vt:lpstr>
      <vt:lpstr>Слайд 6</vt:lpstr>
      <vt:lpstr>Слайд 7</vt:lpstr>
      <vt:lpstr>Слайд 8</vt:lpstr>
      <vt:lpstr>Слайд 9</vt:lpstr>
      <vt:lpstr>Навчальні матеріали допомагають підготувати інтегроване заняття</vt:lpstr>
      <vt:lpstr>Слайд 11</vt:lpstr>
      <vt:lpstr>Слайд 12</vt:lpstr>
      <vt:lpstr>Слайд 13</vt:lpstr>
      <vt:lpstr>Слайд 14</vt:lpstr>
      <vt:lpstr>Що дозволяють навчальні матеріали?  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Boss</cp:lastModifiedBy>
  <cp:revision>34</cp:revision>
  <cp:lastPrinted>1601-01-01T00:00:00Z</cp:lastPrinted>
  <dcterms:created xsi:type="dcterms:W3CDTF">1601-01-01T00:00:00Z</dcterms:created>
  <dcterms:modified xsi:type="dcterms:W3CDTF">2017-08-17T16:49:07Z</dcterms:modified>
</cp:coreProperties>
</file>